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Lst>
  <p:sldSz cy="28803600" cx="51206400"/>
  <p:notesSz cx="6858000" cy="9144000"/>
  <p:embeddedFontLst>
    <p:embeddedFont>
      <p:font typeface="Arial Black"/>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072">
          <p15:clr>
            <a:srgbClr val="A4A3A4"/>
          </p15:clr>
        </p15:guide>
        <p15:guide id="2" pos="16128">
          <p15:clr>
            <a:srgbClr val="A4A3A4"/>
          </p15:clr>
        </p15:guide>
      </p15:sldGuideLst>
    </p:ext>
    <p:ext uri="http://customooxmlschemas.google.com/">
      <go:slidesCustomData xmlns:go="http://customooxmlschemas.google.com/" r:id="rId9" roundtripDataSignature="AMtx7mjQXqTMZlgCA7lv4TKxqtSRw4ys1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0EC0CDF-DB77-4722-8E25-1C3EB66A6E31}">
  <a:tblStyle styleId="{10EC0CDF-DB77-4722-8E25-1C3EB66A6E3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072" orient="horz"/>
        <p:guide pos="1612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ArialBlac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4"/>
          <p:cNvSpPr txBox="1"/>
          <p:nvPr>
            <p:ph type="ctrTitle"/>
          </p:nvPr>
        </p:nvSpPr>
        <p:spPr>
          <a:xfrm>
            <a:off x="6400800" y="4713925"/>
            <a:ext cx="38404800" cy="1002792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5200"/>
              <a:buFont typeface="Calibri"/>
              <a:buNone/>
              <a:defRPr sz="2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4"/>
          <p:cNvSpPr txBox="1"/>
          <p:nvPr>
            <p:ph idx="1" type="subTitle"/>
          </p:nvPr>
        </p:nvSpPr>
        <p:spPr>
          <a:xfrm>
            <a:off x="6400800" y="15128560"/>
            <a:ext cx="38404800" cy="6954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4200"/>
              </a:spcBef>
              <a:spcAft>
                <a:spcPts val="0"/>
              </a:spcAft>
              <a:buClr>
                <a:schemeClr val="dk1"/>
              </a:buClr>
              <a:buSzPts val="10080"/>
              <a:buNone/>
              <a:defRPr sz="10080"/>
            </a:lvl1pPr>
            <a:lvl2pPr lvl="1" algn="ctr">
              <a:lnSpc>
                <a:spcPct val="90000"/>
              </a:lnSpc>
              <a:spcBef>
                <a:spcPts val="2100"/>
              </a:spcBef>
              <a:spcAft>
                <a:spcPts val="0"/>
              </a:spcAft>
              <a:buClr>
                <a:schemeClr val="dk1"/>
              </a:buClr>
              <a:buSzPts val="8400"/>
              <a:buNone/>
              <a:defRPr sz="8400"/>
            </a:lvl2pPr>
            <a:lvl3pPr lvl="2" algn="ctr">
              <a:lnSpc>
                <a:spcPct val="90000"/>
              </a:lnSpc>
              <a:spcBef>
                <a:spcPts val="2100"/>
              </a:spcBef>
              <a:spcAft>
                <a:spcPts val="0"/>
              </a:spcAft>
              <a:buClr>
                <a:schemeClr val="dk1"/>
              </a:buClr>
              <a:buSzPts val="7560"/>
              <a:buNone/>
              <a:defRPr sz="7560"/>
            </a:lvl3pPr>
            <a:lvl4pPr lvl="3" algn="ctr">
              <a:lnSpc>
                <a:spcPct val="90000"/>
              </a:lnSpc>
              <a:spcBef>
                <a:spcPts val="2100"/>
              </a:spcBef>
              <a:spcAft>
                <a:spcPts val="0"/>
              </a:spcAft>
              <a:buClr>
                <a:schemeClr val="dk1"/>
              </a:buClr>
              <a:buSzPts val="6720"/>
              <a:buNone/>
              <a:defRPr sz="6719"/>
            </a:lvl4pPr>
            <a:lvl5pPr lvl="4" algn="ctr">
              <a:lnSpc>
                <a:spcPct val="90000"/>
              </a:lnSpc>
              <a:spcBef>
                <a:spcPts val="2100"/>
              </a:spcBef>
              <a:spcAft>
                <a:spcPts val="0"/>
              </a:spcAft>
              <a:buClr>
                <a:schemeClr val="dk1"/>
              </a:buClr>
              <a:buSzPts val="6720"/>
              <a:buNone/>
              <a:defRPr sz="6719"/>
            </a:lvl5pPr>
            <a:lvl6pPr lvl="5" algn="ctr">
              <a:lnSpc>
                <a:spcPct val="90000"/>
              </a:lnSpc>
              <a:spcBef>
                <a:spcPts val="2100"/>
              </a:spcBef>
              <a:spcAft>
                <a:spcPts val="0"/>
              </a:spcAft>
              <a:buClr>
                <a:schemeClr val="dk1"/>
              </a:buClr>
              <a:buSzPts val="6720"/>
              <a:buNone/>
              <a:defRPr sz="6719"/>
            </a:lvl6pPr>
            <a:lvl7pPr lvl="6" algn="ctr">
              <a:lnSpc>
                <a:spcPct val="90000"/>
              </a:lnSpc>
              <a:spcBef>
                <a:spcPts val="2100"/>
              </a:spcBef>
              <a:spcAft>
                <a:spcPts val="0"/>
              </a:spcAft>
              <a:buClr>
                <a:schemeClr val="dk1"/>
              </a:buClr>
              <a:buSzPts val="6720"/>
              <a:buNone/>
              <a:defRPr sz="6719"/>
            </a:lvl7pPr>
            <a:lvl8pPr lvl="7" algn="ctr">
              <a:lnSpc>
                <a:spcPct val="90000"/>
              </a:lnSpc>
              <a:spcBef>
                <a:spcPts val="2100"/>
              </a:spcBef>
              <a:spcAft>
                <a:spcPts val="0"/>
              </a:spcAft>
              <a:buClr>
                <a:schemeClr val="dk1"/>
              </a:buClr>
              <a:buSzPts val="6720"/>
              <a:buNone/>
              <a:defRPr sz="6719"/>
            </a:lvl8pPr>
            <a:lvl9pPr lvl="8" algn="ctr">
              <a:lnSpc>
                <a:spcPct val="90000"/>
              </a:lnSpc>
              <a:spcBef>
                <a:spcPts val="2100"/>
              </a:spcBef>
              <a:spcAft>
                <a:spcPts val="0"/>
              </a:spcAft>
              <a:buClr>
                <a:schemeClr val="dk1"/>
              </a:buClr>
              <a:buSzPts val="6720"/>
              <a:buNone/>
              <a:defRPr sz="6719"/>
            </a:lvl9pPr>
          </a:lstStyle>
          <a:p/>
        </p:txBody>
      </p:sp>
      <p:sp>
        <p:nvSpPr>
          <p:cNvPr id="18" name="Google Shape;18;p14"/>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4"/>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4"/>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3"/>
          <p:cNvSpPr txBox="1"/>
          <p:nvPr>
            <p:ph type="title"/>
          </p:nvPr>
        </p:nvSpPr>
        <p:spPr>
          <a:xfrm>
            <a:off x="3520440" y="1533527"/>
            <a:ext cx="44165520" cy="55673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3"/>
          <p:cNvSpPr txBox="1"/>
          <p:nvPr>
            <p:ph idx="1" type="body"/>
          </p:nvPr>
        </p:nvSpPr>
        <p:spPr>
          <a:xfrm rot="5400000">
            <a:off x="16465390" y="-5277325"/>
            <a:ext cx="18275620" cy="441655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75" name="Google Shape;75;p23"/>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3"/>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3"/>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4"/>
          <p:cNvSpPr txBox="1"/>
          <p:nvPr>
            <p:ph type="title"/>
          </p:nvPr>
        </p:nvSpPr>
        <p:spPr>
          <a:xfrm rot="5400000">
            <a:off x="29960410" y="8217695"/>
            <a:ext cx="24409720" cy="1104138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4"/>
          <p:cNvSpPr txBox="1"/>
          <p:nvPr>
            <p:ph idx="1" type="body"/>
          </p:nvPr>
        </p:nvSpPr>
        <p:spPr>
          <a:xfrm rot="5400000">
            <a:off x="7557610" y="-2503645"/>
            <a:ext cx="24409720" cy="3248406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81" name="Google Shape;81;p24"/>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4"/>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4"/>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5"/>
          <p:cNvSpPr txBox="1"/>
          <p:nvPr>
            <p:ph type="title"/>
          </p:nvPr>
        </p:nvSpPr>
        <p:spPr>
          <a:xfrm>
            <a:off x="3520440" y="1533527"/>
            <a:ext cx="44165520" cy="55673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5"/>
          <p:cNvSpPr txBox="1"/>
          <p:nvPr>
            <p:ph idx="1" type="body"/>
          </p:nvPr>
        </p:nvSpPr>
        <p:spPr>
          <a:xfrm>
            <a:off x="3520440" y="7667625"/>
            <a:ext cx="44165520" cy="182756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24" name="Google Shape;24;p15"/>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5"/>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5"/>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6"/>
          <p:cNvSpPr txBox="1"/>
          <p:nvPr>
            <p:ph type="title"/>
          </p:nvPr>
        </p:nvSpPr>
        <p:spPr>
          <a:xfrm>
            <a:off x="3493770" y="7180902"/>
            <a:ext cx="44165520" cy="1198149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5200"/>
              <a:buFont typeface="Calibri"/>
              <a:buNone/>
              <a:defRPr sz="2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6"/>
          <p:cNvSpPr txBox="1"/>
          <p:nvPr>
            <p:ph idx="1" type="body"/>
          </p:nvPr>
        </p:nvSpPr>
        <p:spPr>
          <a:xfrm>
            <a:off x="3493770" y="19275747"/>
            <a:ext cx="44165520" cy="630078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rgbClr val="888888"/>
              </a:buClr>
              <a:buSzPts val="10080"/>
              <a:buNone/>
              <a:defRPr sz="10080">
                <a:solidFill>
                  <a:srgbClr val="888888"/>
                </a:solidFill>
              </a:defRPr>
            </a:lvl1pPr>
            <a:lvl2pPr indent="-228600" lvl="1" marL="914400" algn="l">
              <a:lnSpc>
                <a:spcPct val="90000"/>
              </a:lnSpc>
              <a:spcBef>
                <a:spcPts val="2100"/>
              </a:spcBef>
              <a:spcAft>
                <a:spcPts val="0"/>
              </a:spcAft>
              <a:buClr>
                <a:srgbClr val="888888"/>
              </a:buClr>
              <a:buSzPts val="8400"/>
              <a:buNone/>
              <a:defRPr sz="8400">
                <a:solidFill>
                  <a:srgbClr val="888888"/>
                </a:solidFill>
              </a:defRPr>
            </a:lvl2pPr>
            <a:lvl3pPr indent="-228600" lvl="2" marL="1371600" algn="l">
              <a:lnSpc>
                <a:spcPct val="90000"/>
              </a:lnSpc>
              <a:spcBef>
                <a:spcPts val="2100"/>
              </a:spcBef>
              <a:spcAft>
                <a:spcPts val="0"/>
              </a:spcAft>
              <a:buClr>
                <a:srgbClr val="888888"/>
              </a:buClr>
              <a:buSzPts val="7560"/>
              <a:buNone/>
              <a:defRPr sz="7560">
                <a:solidFill>
                  <a:srgbClr val="888888"/>
                </a:solidFill>
              </a:defRPr>
            </a:lvl3pPr>
            <a:lvl4pPr indent="-228600" lvl="3" marL="1828800" algn="l">
              <a:lnSpc>
                <a:spcPct val="90000"/>
              </a:lnSpc>
              <a:spcBef>
                <a:spcPts val="2100"/>
              </a:spcBef>
              <a:spcAft>
                <a:spcPts val="0"/>
              </a:spcAft>
              <a:buClr>
                <a:srgbClr val="888888"/>
              </a:buClr>
              <a:buSzPts val="6720"/>
              <a:buNone/>
              <a:defRPr sz="6719">
                <a:solidFill>
                  <a:srgbClr val="888888"/>
                </a:solidFill>
              </a:defRPr>
            </a:lvl4pPr>
            <a:lvl5pPr indent="-228600" lvl="4" marL="2286000" algn="l">
              <a:lnSpc>
                <a:spcPct val="90000"/>
              </a:lnSpc>
              <a:spcBef>
                <a:spcPts val="2100"/>
              </a:spcBef>
              <a:spcAft>
                <a:spcPts val="0"/>
              </a:spcAft>
              <a:buClr>
                <a:srgbClr val="888888"/>
              </a:buClr>
              <a:buSzPts val="6720"/>
              <a:buNone/>
              <a:defRPr sz="6719">
                <a:solidFill>
                  <a:srgbClr val="888888"/>
                </a:solidFill>
              </a:defRPr>
            </a:lvl5pPr>
            <a:lvl6pPr indent="-228600" lvl="5" marL="2743200" algn="l">
              <a:lnSpc>
                <a:spcPct val="90000"/>
              </a:lnSpc>
              <a:spcBef>
                <a:spcPts val="2100"/>
              </a:spcBef>
              <a:spcAft>
                <a:spcPts val="0"/>
              </a:spcAft>
              <a:buClr>
                <a:srgbClr val="888888"/>
              </a:buClr>
              <a:buSzPts val="6720"/>
              <a:buNone/>
              <a:defRPr sz="6719">
                <a:solidFill>
                  <a:srgbClr val="888888"/>
                </a:solidFill>
              </a:defRPr>
            </a:lvl6pPr>
            <a:lvl7pPr indent="-228600" lvl="6" marL="3200400" algn="l">
              <a:lnSpc>
                <a:spcPct val="90000"/>
              </a:lnSpc>
              <a:spcBef>
                <a:spcPts val="2100"/>
              </a:spcBef>
              <a:spcAft>
                <a:spcPts val="0"/>
              </a:spcAft>
              <a:buClr>
                <a:srgbClr val="888888"/>
              </a:buClr>
              <a:buSzPts val="6720"/>
              <a:buNone/>
              <a:defRPr sz="6719">
                <a:solidFill>
                  <a:srgbClr val="888888"/>
                </a:solidFill>
              </a:defRPr>
            </a:lvl7pPr>
            <a:lvl8pPr indent="-228600" lvl="7" marL="3657600" algn="l">
              <a:lnSpc>
                <a:spcPct val="90000"/>
              </a:lnSpc>
              <a:spcBef>
                <a:spcPts val="2100"/>
              </a:spcBef>
              <a:spcAft>
                <a:spcPts val="0"/>
              </a:spcAft>
              <a:buClr>
                <a:srgbClr val="888888"/>
              </a:buClr>
              <a:buSzPts val="6720"/>
              <a:buNone/>
              <a:defRPr sz="6719">
                <a:solidFill>
                  <a:srgbClr val="888888"/>
                </a:solidFill>
              </a:defRPr>
            </a:lvl8pPr>
            <a:lvl9pPr indent="-228600" lvl="8" marL="4114800" algn="l">
              <a:lnSpc>
                <a:spcPct val="90000"/>
              </a:lnSpc>
              <a:spcBef>
                <a:spcPts val="2100"/>
              </a:spcBef>
              <a:spcAft>
                <a:spcPts val="0"/>
              </a:spcAft>
              <a:buClr>
                <a:srgbClr val="888888"/>
              </a:buClr>
              <a:buSzPts val="6720"/>
              <a:buNone/>
              <a:defRPr sz="6719">
                <a:solidFill>
                  <a:srgbClr val="888888"/>
                </a:solidFill>
              </a:defRPr>
            </a:lvl9pPr>
          </a:lstStyle>
          <a:p/>
        </p:txBody>
      </p:sp>
      <p:sp>
        <p:nvSpPr>
          <p:cNvPr id="30" name="Google Shape;30;p16"/>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6"/>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6"/>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7"/>
          <p:cNvSpPr txBox="1"/>
          <p:nvPr>
            <p:ph type="title"/>
          </p:nvPr>
        </p:nvSpPr>
        <p:spPr>
          <a:xfrm>
            <a:off x="3520440" y="1533527"/>
            <a:ext cx="44165520" cy="55673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7"/>
          <p:cNvSpPr txBox="1"/>
          <p:nvPr>
            <p:ph idx="1" type="body"/>
          </p:nvPr>
        </p:nvSpPr>
        <p:spPr>
          <a:xfrm>
            <a:off x="3520440" y="7667625"/>
            <a:ext cx="21762720" cy="182756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36" name="Google Shape;36;p17"/>
          <p:cNvSpPr txBox="1"/>
          <p:nvPr>
            <p:ph idx="2" type="body"/>
          </p:nvPr>
        </p:nvSpPr>
        <p:spPr>
          <a:xfrm>
            <a:off x="25923240" y="7667625"/>
            <a:ext cx="21762720" cy="182756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37" name="Google Shape;37;p17"/>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7"/>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7"/>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8"/>
          <p:cNvSpPr txBox="1"/>
          <p:nvPr>
            <p:ph type="title"/>
          </p:nvPr>
        </p:nvSpPr>
        <p:spPr>
          <a:xfrm>
            <a:off x="3527110" y="1533527"/>
            <a:ext cx="44165520" cy="55673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8"/>
          <p:cNvSpPr txBox="1"/>
          <p:nvPr>
            <p:ph idx="1" type="body"/>
          </p:nvPr>
        </p:nvSpPr>
        <p:spPr>
          <a:xfrm>
            <a:off x="3527112" y="7060885"/>
            <a:ext cx="21662705" cy="346043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10080"/>
              <a:buNone/>
              <a:defRPr b="1" sz="10080"/>
            </a:lvl1pPr>
            <a:lvl2pPr indent="-228600" lvl="1" marL="914400" algn="l">
              <a:lnSpc>
                <a:spcPct val="90000"/>
              </a:lnSpc>
              <a:spcBef>
                <a:spcPts val="2100"/>
              </a:spcBef>
              <a:spcAft>
                <a:spcPts val="0"/>
              </a:spcAft>
              <a:buClr>
                <a:schemeClr val="dk1"/>
              </a:buClr>
              <a:buSzPts val="8400"/>
              <a:buNone/>
              <a:defRPr b="1" sz="8400"/>
            </a:lvl2pPr>
            <a:lvl3pPr indent="-228600" lvl="2" marL="1371600" algn="l">
              <a:lnSpc>
                <a:spcPct val="90000"/>
              </a:lnSpc>
              <a:spcBef>
                <a:spcPts val="2100"/>
              </a:spcBef>
              <a:spcAft>
                <a:spcPts val="0"/>
              </a:spcAft>
              <a:buClr>
                <a:schemeClr val="dk1"/>
              </a:buClr>
              <a:buSzPts val="7560"/>
              <a:buNone/>
              <a:defRPr b="1" sz="7560"/>
            </a:lvl3pPr>
            <a:lvl4pPr indent="-228600" lvl="3" marL="1828800" algn="l">
              <a:lnSpc>
                <a:spcPct val="90000"/>
              </a:lnSpc>
              <a:spcBef>
                <a:spcPts val="2100"/>
              </a:spcBef>
              <a:spcAft>
                <a:spcPts val="0"/>
              </a:spcAft>
              <a:buClr>
                <a:schemeClr val="dk1"/>
              </a:buClr>
              <a:buSzPts val="6720"/>
              <a:buNone/>
              <a:defRPr b="1" sz="6719"/>
            </a:lvl4pPr>
            <a:lvl5pPr indent="-228600" lvl="4" marL="2286000" algn="l">
              <a:lnSpc>
                <a:spcPct val="90000"/>
              </a:lnSpc>
              <a:spcBef>
                <a:spcPts val="2100"/>
              </a:spcBef>
              <a:spcAft>
                <a:spcPts val="0"/>
              </a:spcAft>
              <a:buClr>
                <a:schemeClr val="dk1"/>
              </a:buClr>
              <a:buSzPts val="6720"/>
              <a:buNone/>
              <a:defRPr b="1" sz="6719"/>
            </a:lvl5pPr>
            <a:lvl6pPr indent="-228600" lvl="5" marL="2743200" algn="l">
              <a:lnSpc>
                <a:spcPct val="90000"/>
              </a:lnSpc>
              <a:spcBef>
                <a:spcPts val="2100"/>
              </a:spcBef>
              <a:spcAft>
                <a:spcPts val="0"/>
              </a:spcAft>
              <a:buClr>
                <a:schemeClr val="dk1"/>
              </a:buClr>
              <a:buSzPts val="6720"/>
              <a:buNone/>
              <a:defRPr b="1" sz="6719"/>
            </a:lvl6pPr>
            <a:lvl7pPr indent="-228600" lvl="6" marL="3200400" algn="l">
              <a:lnSpc>
                <a:spcPct val="90000"/>
              </a:lnSpc>
              <a:spcBef>
                <a:spcPts val="2100"/>
              </a:spcBef>
              <a:spcAft>
                <a:spcPts val="0"/>
              </a:spcAft>
              <a:buClr>
                <a:schemeClr val="dk1"/>
              </a:buClr>
              <a:buSzPts val="6720"/>
              <a:buNone/>
              <a:defRPr b="1" sz="6719"/>
            </a:lvl7pPr>
            <a:lvl8pPr indent="-228600" lvl="7" marL="3657600" algn="l">
              <a:lnSpc>
                <a:spcPct val="90000"/>
              </a:lnSpc>
              <a:spcBef>
                <a:spcPts val="2100"/>
              </a:spcBef>
              <a:spcAft>
                <a:spcPts val="0"/>
              </a:spcAft>
              <a:buClr>
                <a:schemeClr val="dk1"/>
              </a:buClr>
              <a:buSzPts val="6720"/>
              <a:buNone/>
              <a:defRPr b="1" sz="6719"/>
            </a:lvl8pPr>
            <a:lvl9pPr indent="-228600" lvl="8" marL="4114800" algn="l">
              <a:lnSpc>
                <a:spcPct val="90000"/>
              </a:lnSpc>
              <a:spcBef>
                <a:spcPts val="2100"/>
              </a:spcBef>
              <a:spcAft>
                <a:spcPts val="0"/>
              </a:spcAft>
              <a:buClr>
                <a:schemeClr val="dk1"/>
              </a:buClr>
              <a:buSzPts val="6720"/>
              <a:buNone/>
              <a:defRPr b="1" sz="6719"/>
            </a:lvl9pPr>
          </a:lstStyle>
          <a:p/>
        </p:txBody>
      </p:sp>
      <p:sp>
        <p:nvSpPr>
          <p:cNvPr id="43" name="Google Shape;43;p18"/>
          <p:cNvSpPr txBox="1"/>
          <p:nvPr>
            <p:ph idx="2" type="body"/>
          </p:nvPr>
        </p:nvSpPr>
        <p:spPr>
          <a:xfrm>
            <a:off x="3527112" y="10521315"/>
            <a:ext cx="21662705" cy="1547527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44" name="Google Shape;44;p18"/>
          <p:cNvSpPr txBox="1"/>
          <p:nvPr>
            <p:ph idx="3" type="body"/>
          </p:nvPr>
        </p:nvSpPr>
        <p:spPr>
          <a:xfrm>
            <a:off x="25923240" y="7060885"/>
            <a:ext cx="21769390" cy="346043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10080"/>
              <a:buNone/>
              <a:defRPr b="1" sz="10080"/>
            </a:lvl1pPr>
            <a:lvl2pPr indent="-228600" lvl="1" marL="914400" algn="l">
              <a:lnSpc>
                <a:spcPct val="90000"/>
              </a:lnSpc>
              <a:spcBef>
                <a:spcPts val="2100"/>
              </a:spcBef>
              <a:spcAft>
                <a:spcPts val="0"/>
              </a:spcAft>
              <a:buClr>
                <a:schemeClr val="dk1"/>
              </a:buClr>
              <a:buSzPts val="8400"/>
              <a:buNone/>
              <a:defRPr b="1" sz="8400"/>
            </a:lvl2pPr>
            <a:lvl3pPr indent="-228600" lvl="2" marL="1371600" algn="l">
              <a:lnSpc>
                <a:spcPct val="90000"/>
              </a:lnSpc>
              <a:spcBef>
                <a:spcPts val="2100"/>
              </a:spcBef>
              <a:spcAft>
                <a:spcPts val="0"/>
              </a:spcAft>
              <a:buClr>
                <a:schemeClr val="dk1"/>
              </a:buClr>
              <a:buSzPts val="7560"/>
              <a:buNone/>
              <a:defRPr b="1" sz="7560"/>
            </a:lvl3pPr>
            <a:lvl4pPr indent="-228600" lvl="3" marL="1828800" algn="l">
              <a:lnSpc>
                <a:spcPct val="90000"/>
              </a:lnSpc>
              <a:spcBef>
                <a:spcPts val="2100"/>
              </a:spcBef>
              <a:spcAft>
                <a:spcPts val="0"/>
              </a:spcAft>
              <a:buClr>
                <a:schemeClr val="dk1"/>
              </a:buClr>
              <a:buSzPts val="6720"/>
              <a:buNone/>
              <a:defRPr b="1" sz="6719"/>
            </a:lvl4pPr>
            <a:lvl5pPr indent="-228600" lvl="4" marL="2286000" algn="l">
              <a:lnSpc>
                <a:spcPct val="90000"/>
              </a:lnSpc>
              <a:spcBef>
                <a:spcPts val="2100"/>
              </a:spcBef>
              <a:spcAft>
                <a:spcPts val="0"/>
              </a:spcAft>
              <a:buClr>
                <a:schemeClr val="dk1"/>
              </a:buClr>
              <a:buSzPts val="6720"/>
              <a:buNone/>
              <a:defRPr b="1" sz="6719"/>
            </a:lvl5pPr>
            <a:lvl6pPr indent="-228600" lvl="5" marL="2743200" algn="l">
              <a:lnSpc>
                <a:spcPct val="90000"/>
              </a:lnSpc>
              <a:spcBef>
                <a:spcPts val="2100"/>
              </a:spcBef>
              <a:spcAft>
                <a:spcPts val="0"/>
              </a:spcAft>
              <a:buClr>
                <a:schemeClr val="dk1"/>
              </a:buClr>
              <a:buSzPts val="6720"/>
              <a:buNone/>
              <a:defRPr b="1" sz="6719"/>
            </a:lvl6pPr>
            <a:lvl7pPr indent="-228600" lvl="6" marL="3200400" algn="l">
              <a:lnSpc>
                <a:spcPct val="90000"/>
              </a:lnSpc>
              <a:spcBef>
                <a:spcPts val="2100"/>
              </a:spcBef>
              <a:spcAft>
                <a:spcPts val="0"/>
              </a:spcAft>
              <a:buClr>
                <a:schemeClr val="dk1"/>
              </a:buClr>
              <a:buSzPts val="6720"/>
              <a:buNone/>
              <a:defRPr b="1" sz="6719"/>
            </a:lvl7pPr>
            <a:lvl8pPr indent="-228600" lvl="7" marL="3657600" algn="l">
              <a:lnSpc>
                <a:spcPct val="90000"/>
              </a:lnSpc>
              <a:spcBef>
                <a:spcPts val="2100"/>
              </a:spcBef>
              <a:spcAft>
                <a:spcPts val="0"/>
              </a:spcAft>
              <a:buClr>
                <a:schemeClr val="dk1"/>
              </a:buClr>
              <a:buSzPts val="6720"/>
              <a:buNone/>
              <a:defRPr b="1" sz="6719"/>
            </a:lvl8pPr>
            <a:lvl9pPr indent="-228600" lvl="8" marL="4114800" algn="l">
              <a:lnSpc>
                <a:spcPct val="90000"/>
              </a:lnSpc>
              <a:spcBef>
                <a:spcPts val="2100"/>
              </a:spcBef>
              <a:spcAft>
                <a:spcPts val="0"/>
              </a:spcAft>
              <a:buClr>
                <a:schemeClr val="dk1"/>
              </a:buClr>
              <a:buSzPts val="6720"/>
              <a:buNone/>
              <a:defRPr b="1" sz="6719"/>
            </a:lvl9pPr>
          </a:lstStyle>
          <a:p/>
        </p:txBody>
      </p:sp>
      <p:sp>
        <p:nvSpPr>
          <p:cNvPr id="45" name="Google Shape;45;p18"/>
          <p:cNvSpPr txBox="1"/>
          <p:nvPr>
            <p:ph idx="4" type="body"/>
          </p:nvPr>
        </p:nvSpPr>
        <p:spPr>
          <a:xfrm>
            <a:off x="25923240" y="10521315"/>
            <a:ext cx="21769390" cy="1547527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46" name="Google Shape;46;p18"/>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8"/>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8"/>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9"/>
          <p:cNvSpPr txBox="1"/>
          <p:nvPr>
            <p:ph type="title"/>
          </p:nvPr>
        </p:nvSpPr>
        <p:spPr>
          <a:xfrm>
            <a:off x="3520440" y="1533527"/>
            <a:ext cx="44165520" cy="55673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9"/>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0"/>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0"/>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0"/>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1"/>
          <p:cNvSpPr txBox="1"/>
          <p:nvPr>
            <p:ph type="title"/>
          </p:nvPr>
        </p:nvSpPr>
        <p:spPr>
          <a:xfrm>
            <a:off x="3527112" y="1920240"/>
            <a:ext cx="16515395" cy="67208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3440"/>
              <a:buFont typeface="Calibri"/>
              <a:buNone/>
              <a:defRPr sz="1343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1"/>
          <p:cNvSpPr txBox="1"/>
          <p:nvPr>
            <p:ph idx="1" type="body"/>
          </p:nvPr>
        </p:nvSpPr>
        <p:spPr>
          <a:xfrm>
            <a:off x="21769390" y="4147187"/>
            <a:ext cx="25923240" cy="20469225"/>
          </a:xfrm>
          <a:prstGeom prst="rect">
            <a:avLst/>
          </a:prstGeom>
          <a:noFill/>
          <a:ln>
            <a:noFill/>
          </a:ln>
        </p:spPr>
        <p:txBody>
          <a:bodyPr anchorCtr="0" anchor="t" bIns="45700" lIns="91425" spcFirstLastPara="1" rIns="91425" wrap="square" tIns="45700">
            <a:normAutofit/>
          </a:bodyPr>
          <a:lstStyle>
            <a:lvl1pPr indent="-1082040" lvl="0" marL="457200" algn="l">
              <a:lnSpc>
                <a:spcPct val="90000"/>
              </a:lnSpc>
              <a:spcBef>
                <a:spcPts val="4200"/>
              </a:spcBef>
              <a:spcAft>
                <a:spcPts val="0"/>
              </a:spcAft>
              <a:buClr>
                <a:schemeClr val="dk1"/>
              </a:buClr>
              <a:buSzPts val="13440"/>
              <a:buChar char="•"/>
              <a:defRPr sz="13439"/>
            </a:lvl1pPr>
            <a:lvl2pPr indent="-975360" lvl="1" marL="914400" algn="l">
              <a:lnSpc>
                <a:spcPct val="90000"/>
              </a:lnSpc>
              <a:spcBef>
                <a:spcPts val="2100"/>
              </a:spcBef>
              <a:spcAft>
                <a:spcPts val="0"/>
              </a:spcAft>
              <a:buClr>
                <a:schemeClr val="dk1"/>
              </a:buClr>
              <a:buSzPts val="11760"/>
              <a:buChar char="•"/>
              <a:defRPr sz="11760"/>
            </a:lvl2pPr>
            <a:lvl3pPr indent="-868680" lvl="2" marL="1371600" algn="l">
              <a:lnSpc>
                <a:spcPct val="90000"/>
              </a:lnSpc>
              <a:spcBef>
                <a:spcPts val="2100"/>
              </a:spcBef>
              <a:spcAft>
                <a:spcPts val="0"/>
              </a:spcAft>
              <a:buClr>
                <a:schemeClr val="dk1"/>
              </a:buClr>
              <a:buSzPts val="10080"/>
              <a:buChar char="•"/>
              <a:defRPr sz="10080"/>
            </a:lvl3pPr>
            <a:lvl4pPr indent="-762000" lvl="3" marL="1828800" algn="l">
              <a:lnSpc>
                <a:spcPct val="90000"/>
              </a:lnSpc>
              <a:spcBef>
                <a:spcPts val="2100"/>
              </a:spcBef>
              <a:spcAft>
                <a:spcPts val="0"/>
              </a:spcAft>
              <a:buClr>
                <a:schemeClr val="dk1"/>
              </a:buClr>
              <a:buSzPts val="8400"/>
              <a:buChar char="•"/>
              <a:defRPr sz="8400"/>
            </a:lvl4pPr>
            <a:lvl5pPr indent="-762000" lvl="4" marL="2286000" algn="l">
              <a:lnSpc>
                <a:spcPct val="90000"/>
              </a:lnSpc>
              <a:spcBef>
                <a:spcPts val="2100"/>
              </a:spcBef>
              <a:spcAft>
                <a:spcPts val="0"/>
              </a:spcAft>
              <a:buClr>
                <a:schemeClr val="dk1"/>
              </a:buClr>
              <a:buSzPts val="8400"/>
              <a:buChar char="•"/>
              <a:defRPr sz="8400"/>
            </a:lvl5pPr>
            <a:lvl6pPr indent="-762000" lvl="5" marL="2743200" algn="l">
              <a:lnSpc>
                <a:spcPct val="90000"/>
              </a:lnSpc>
              <a:spcBef>
                <a:spcPts val="2100"/>
              </a:spcBef>
              <a:spcAft>
                <a:spcPts val="0"/>
              </a:spcAft>
              <a:buClr>
                <a:schemeClr val="dk1"/>
              </a:buClr>
              <a:buSzPts val="8400"/>
              <a:buChar char="•"/>
              <a:defRPr sz="8400"/>
            </a:lvl6pPr>
            <a:lvl7pPr indent="-762000" lvl="6" marL="3200400" algn="l">
              <a:lnSpc>
                <a:spcPct val="90000"/>
              </a:lnSpc>
              <a:spcBef>
                <a:spcPts val="2100"/>
              </a:spcBef>
              <a:spcAft>
                <a:spcPts val="0"/>
              </a:spcAft>
              <a:buClr>
                <a:schemeClr val="dk1"/>
              </a:buClr>
              <a:buSzPts val="8400"/>
              <a:buChar char="•"/>
              <a:defRPr sz="8400"/>
            </a:lvl7pPr>
            <a:lvl8pPr indent="-762000" lvl="7" marL="3657600" algn="l">
              <a:lnSpc>
                <a:spcPct val="90000"/>
              </a:lnSpc>
              <a:spcBef>
                <a:spcPts val="2100"/>
              </a:spcBef>
              <a:spcAft>
                <a:spcPts val="0"/>
              </a:spcAft>
              <a:buClr>
                <a:schemeClr val="dk1"/>
              </a:buClr>
              <a:buSzPts val="8400"/>
              <a:buChar char="•"/>
              <a:defRPr sz="8400"/>
            </a:lvl8pPr>
            <a:lvl9pPr indent="-762000" lvl="8" marL="4114800" algn="l">
              <a:lnSpc>
                <a:spcPct val="90000"/>
              </a:lnSpc>
              <a:spcBef>
                <a:spcPts val="2100"/>
              </a:spcBef>
              <a:spcAft>
                <a:spcPts val="0"/>
              </a:spcAft>
              <a:buClr>
                <a:schemeClr val="dk1"/>
              </a:buClr>
              <a:buSzPts val="8400"/>
              <a:buChar char="•"/>
              <a:defRPr sz="8400"/>
            </a:lvl9pPr>
          </a:lstStyle>
          <a:p/>
        </p:txBody>
      </p:sp>
      <p:sp>
        <p:nvSpPr>
          <p:cNvPr id="61" name="Google Shape;61;p21"/>
          <p:cNvSpPr txBox="1"/>
          <p:nvPr>
            <p:ph idx="2" type="body"/>
          </p:nvPr>
        </p:nvSpPr>
        <p:spPr>
          <a:xfrm>
            <a:off x="3527112" y="8641080"/>
            <a:ext cx="16515395" cy="1600867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6720"/>
              <a:buNone/>
              <a:defRPr sz="6719"/>
            </a:lvl1pPr>
            <a:lvl2pPr indent="-228600" lvl="1" marL="914400" algn="l">
              <a:lnSpc>
                <a:spcPct val="90000"/>
              </a:lnSpc>
              <a:spcBef>
                <a:spcPts val="2100"/>
              </a:spcBef>
              <a:spcAft>
                <a:spcPts val="0"/>
              </a:spcAft>
              <a:buClr>
                <a:schemeClr val="dk1"/>
              </a:buClr>
              <a:buSzPts val="5880"/>
              <a:buNone/>
              <a:defRPr sz="5880"/>
            </a:lvl2pPr>
            <a:lvl3pPr indent="-228600" lvl="2" marL="1371600" algn="l">
              <a:lnSpc>
                <a:spcPct val="90000"/>
              </a:lnSpc>
              <a:spcBef>
                <a:spcPts val="2100"/>
              </a:spcBef>
              <a:spcAft>
                <a:spcPts val="0"/>
              </a:spcAft>
              <a:buClr>
                <a:schemeClr val="dk1"/>
              </a:buClr>
              <a:buSzPts val="5040"/>
              <a:buNone/>
              <a:defRPr sz="5040"/>
            </a:lvl3pPr>
            <a:lvl4pPr indent="-228600" lvl="3" marL="1828800" algn="l">
              <a:lnSpc>
                <a:spcPct val="90000"/>
              </a:lnSpc>
              <a:spcBef>
                <a:spcPts val="2100"/>
              </a:spcBef>
              <a:spcAft>
                <a:spcPts val="0"/>
              </a:spcAft>
              <a:buClr>
                <a:schemeClr val="dk1"/>
              </a:buClr>
              <a:buSzPts val="4200"/>
              <a:buNone/>
              <a:defRPr sz="4200"/>
            </a:lvl4pPr>
            <a:lvl5pPr indent="-228600" lvl="4" marL="2286000" algn="l">
              <a:lnSpc>
                <a:spcPct val="90000"/>
              </a:lnSpc>
              <a:spcBef>
                <a:spcPts val="2100"/>
              </a:spcBef>
              <a:spcAft>
                <a:spcPts val="0"/>
              </a:spcAft>
              <a:buClr>
                <a:schemeClr val="dk1"/>
              </a:buClr>
              <a:buSzPts val="4200"/>
              <a:buNone/>
              <a:defRPr sz="4200"/>
            </a:lvl5pPr>
            <a:lvl6pPr indent="-228600" lvl="5" marL="2743200" algn="l">
              <a:lnSpc>
                <a:spcPct val="90000"/>
              </a:lnSpc>
              <a:spcBef>
                <a:spcPts val="2100"/>
              </a:spcBef>
              <a:spcAft>
                <a:spcPts val="0"/>
              </a:spcAft>
              <a:buClr>
                <a:schemeClr val="dk1"/>
              </a:buClr>
              <a:buSzPts val="4200"/>
              <a:buNone/>
              <a:defRPr sz="4200"/>
            </a:lvl6pPr>
            <a:lvl7pPr indent="-228600" lvl="6" marL="3200400" algn="l">
              <a:lnSpc>
                <a:spcPct val="90000"/>
              </a:lnSpc>
              <a:spcBef>
                <a:spcPts val="2100"/>
              </a:spcBef>
              <a:spcAft>
                <a:spcPts val="0"/>
              </a:spcAft>
              <a:buClr>
                <a:schemeClr val="dk1"/>
              </a:buClr>
              <a:buSzPts val="4200"/>
              <a:buNone/>
              <a:defRPr sz="4200"/>
            </a:lvl7pPr>
            <a:lvl8pPr indent="-228600" lvl="7" marL="3657600" algn="l">
              <a:lnSpc>
                <a:spcPct val="90000"/>
              </a:lnSpc>
              <a:spcBef>
                <a:spcPts val="2100"/>
              </a:spcBef>
              <a:spcAft>
                <a:spcPts val="0"/>
              </a:spcAft>
              <a:buClr>
                <a:schemeClr val="dk1"/>
              </a:buClr>
              <a:buSzPts val="4200"/>
              <a:buNone/>
              <a:defRPr sz="4200"/>
            </a:lvl8pPr>
            <a:lvl9pPr indent="-228600" lvl="8" marL="4114800" algn="l">
              <a:lnSpc>
                <a:spcPct val="90000"/>
              </a:lnSpc>
              <a:spcBef>
                <a:spcPts val="2100"/>
              </a:spcBef>
              <a:spcAft>
                <a:spcPts val="0"/>
              </a:spcAft>
              <a:buClr>
                <a:schemeClr val="dk1"/>
              </a:buClr>
              <a:buSzPts val="4200"/>
              <a:buNone/>
              <a:defRPr sz="4200"/>
            </a:lvl9pPr>
          </a:lstStyle>
          <a:p/>
        </p:txBody>
      </p:sp>
      <p:sp>
        <p:nvSpPr>
          <p:cNvPr id="62" name="Google Shape;62;p21"/>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1"/>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2"/>
          <p:cNvSpPr txBox="1"/>
          <p:nvPr>
            <p:ph type="title"/>
          </p:nvPr>
        </p:nvSpPr>
        <p:spPr>
          <a:xfrm>
            <a:off x="3527112" y="1920240"/>
            <a:ext cx="16515395" cy="67208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3440"/>
              <a:buFont typeface="Calibri"/>
              <a:buNone/>
              <a:defRPr sz="1343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2"/>
          <p:cNvSpPr/>
          <p:nvPr>
            <p:ph idx="2" type="pic"/>
          </p:nvPr>
        </p:nvSpPr>
        <p:spPr>
          <a:xfrm>
            <a:off x="21769390" y="4147187"/>
            <a:ext cx="25923240" cy="20469225"/>
          </a:xfrm>
          <a:prstGeom prst="rect">
            <a:avLst/>
          </a:prstGeom>
          <a:noFill/>
          <a:ln>
            <a:noFill/>
          </a:ln>
        </p:spPr>
      </p:sp>
      <p:sp>
        <p:nvSpPr>
          <p:cNvPr id="68" name="Google Shape;68;p22"/>
          <p:cNvSpPr txBox="1"/>
          <p:nvPr>
            <p:ph idx="1" type="body"/>
          </p:nvPr>
        </p:nvSpPr>
        <p:spPr>
          <a:xfrm>
            <a:off x="3527112" y="8641080"/>
            <a:ext cx="16515395" cy="1600867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6720"/>
              <a:buNone/>
              <a:defRPr sz="6719"/>
            </a:lvl1pPr>
            <a:lvl2pPr indent="-228600" lvl="1" marL="914400" algn="l">
              <a:lnSpc>
                <a:spcPct val="90000"/>
              </a:lnSpc>
              <a:spcBef>
                <a:spcPts val="2100"/>
              </a:spcBef>
              <a:spcAft>
                <a:spcPts val="0"/>
              </a:spcAft>
              <a:buClr>
                <a:schemeClr val="dk1"/>
              </a:buClr>
              <a:buSzPts val="5880"/>
              <a:buNone/>
              <a:defRPr sz="5880"/>
            </a:lvl2pPr>
            <a:lvl3pPr indent="-228600" lvl="2" marL="1371600" algn="l">
              <a:lnSpc>
                <a:spcPct val="90000"/>
              </a:lnSpc>
              <a:spcBef>
                <a:spcPts val="2100"/>
              </a:spcBef>
              <a:spcAft>
                <a:spcPts val="0"/>
              </a:spcAft>
              <a:buClr>
                <a:schemeClr val="dk1"/>
              </a:buClr>
              <a:buSzPts val="5040"/>
              <a:buNone/>
              <a:defRPr sz="5040"/>
            </a:lvl3pPr>
            <a:lvl4pPr indent="-228600" lvl="3" marL="1828800" algn="l">
              <a:lnSpc>
                <a:spcPct val="90000"/>
              </a:lnSpc>
              <a:spcBef>
                <a:spcPts val="2100"/>
              </a:spcBef>
              <a:spcAft>
                <a:spcPts val="0"/>
              </a:spcAft>
              <a:buClr>
                <a:schemeClr val="dk1"/>
              </a:buClr>
              <a:buSzPts val="4200"/>
              <a:buNone/>
              <a:defRPr sz="4200"/>
            </a:lvl4pPr>
            <a:lvl5pPr indent="-228600" lvl="4" marL="2286000" algn="l">
              <a:lnSpc>
                <a:spcPct val="90000"/>
              </a:lnSpc>
              <a:spcBef>
                <a:spcPts val="2100"/>
              </a:spcBef>
              <a:spcAft>
                <a:spcPts val="0"/>
              </a:spcAft>
              <a:buClr>
                <a:schemeClr val="dk1"/>
              </a:buClr>
              <a:buSzPts val="4200"/>
              <a:buNone/>
              <a:defRPr sz="4200"/>
            </a:lvl5pPr>
            <a:lvl6pPr indent="-228600" lvl="5" marL="2743200" algn="l">
              <a:lnSpc>
                <a:spcPct val="90000"/>
              </a:lnSpc>
              <a:spcBef>
                <a:spcPts val="2100"/>
              </a:spcBef>
              <a:spcAft>
                <a:spcPts val="0"/>
              </a:spcAft>
              <a:buClr>
                <a:schemeClr val="dk1"/>
              </a:buClr>
              <a:buSzPts val="4200"/>
              <a:buNone/>
              <a:defRPr sz="4200"/>
            </a:lvl6pPr>
            <a:lvl7pPr indent="-228600" lvl="6" marL="3200400" algn="l">
              <a:lnSpc>
                <a:spcPct val="90000"/>
              </a:lnSpc>
              <a:spcBef>
                <a:spcPts val="2100"/>
              </a:spcBef>
              <a:spcAft>
                <a:spcPts val="0"/>
              </a:spcAft>
              <a:buClr>
                <a:schemeClr val="dk1"/>
              </a:buClr>
              <a:buSzPts val="4200"/>
              <a:buNone/>
              <a:defRPr sz="4200"/>
            </a:lvl7pPr>
            <a:lvl8pPr indent="-228600" lvl="7" marL="3657600" algn="l">
              <a:lnSpc>
                <a:spcPct val="90000"/>
              </a:lnSpc>
              <a:spcBef>
                <a:spcPts val="2100"/>
              </a:spcBef>
              <a:spcAft>
                <a:spcPts val="0"/>
              </a:spcAft>
              <a:buClr>
                <a:schemeClr val="dk1"/>
              </a:buClr>
              <a:buSzPts val="4200"/>
              <a:buNone/>
              <a:defRPr sz="4200"/>
            </a:lvl8pPr>
            <a:lvl9pPr indent="-228600" lvl="8" marL="4114800" algn="l">
              <a:lnSpc>
                <a:spcPct val="90000"/>
              </a:lnSpc>
              <a:spcBef>
                <a:spcPts val="2100"/>
              </a:spcBef>
              <a:spcAft>
                <a:spcPts val="0"/>
              </a:spcAft>
              <a:buClr>
                <a:schemeClr val="dk1"/>
              </a:buClr>
              <a:buSzPts val="4200"/>
              <a:buNone/>
              <a:defRPr sz="4200"/>
            </a:lvl9pPr>
          </a:lstStyle>
          <a:p/>
        </p:txBody>
      </p:sp>
      <p:sp>
        <p:nvSpPr>
          <p:cNvPr id="69" name="Google Shape;69;p22"/>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2"/>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2"/>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3520440" y="1533527"/>
            <a:ext cx="44165520" cy="5567365"/>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8480"/>
              <a:buFont typeface="Calibri"/>
              <a:buNone/>
              <a:defRPr b="0" i="0" sz="1848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3"/>
          <p:cNvSpPr txBox="1"/>
          <p:nvPr>
            <p:ph idx="1" type="body"/>
          </p:nvPr>
        </p:nvSpPr>
        <p:spPr>
          <a:xfrm>
            <a:off x="3520440" y="7667625"/>
            <a:ext cx="44165520" cy="18275620"/>
          </a:xfrm>
          <a:prstGeom prst="rect">
            <a:avLst/>
          </a:prstGeom>
          <a:noFill/>
          <a:ln>
            <a:noFill/>
          </a:ln>
        </p:spPr>
        <p:txBody>
          <a:bodyPr anchorCtr="0" anchor="t" bIns="45700" lIns="91425" spcFirstLastPara="1" rIns="91425" wrap="square" tIns="45700">
            <a:normAutofit/>
          </a:bodyPr>
          <a:lstStyle>
            <a:lvl1pPr indent="-975360" lvl="0" marL="457200" marR="0" rtl="0" algn="l">
              <a:lnSpc>
                <a:spcPct val="90000"/>
              </a:lnSpc>
              <a:spcBef>
                <a:spcPts val="4200"/>
              </a:spcBef>
              <a:spcAft>
                <a:spcPts val="0"/>
              </a:spcAft>
              <a:buClr>
                <a:schemeClr val="dk1"/>
              </a:buClr>
              <a:buSzPts val="11760"/>
              <a:buFont typeface="Arial"/>
              <a:buChar char="•"/>
              <a:defRPr b="0" i="0" sz="11760" u="none" cap="none" strike="noStrike">
                <a:solidFill>
                  <a:schemeClr val="dk1"/>
                </a:solidFill>
                <a:latin typeface="Calibri"/>
                <a:ea typeface="Calibri"/>
                <a:cs typeface="Calibri"/>
                <a:sym typeface="Calibri"/>
              </a:defRPr>
            </a:lvl1pPr>
            <a:lvl2pPr indent="-868680" lvl="1" marL="914400" marR="0" rtl="0" algn="l">
              <a:lnSpc>
                <a:spcPct val="90000"/>
              </a:lnSpc>
              <a:spcBef>
                <a:spcPts val="2100"/>
              </a:spcBef>
              <a:spcAft>
                <a:spcPts val="0"/>
              </a:spcAft>
              <a:buClr>
                <a:schemeClr val="dk1"/>
              </a:buClr>
              <a:buSzPts val="10080"/>
              <a:buFont typeface="Arial"/>
              <a:buChar char="•"/>
              <a:defRPr b="0" i="0" sz="10080" u="none" cap="none" strike="noStrike">
                <a:solidFill>
                  <a:schemeClr val="dk1"/>
                </a:solidFill>
                <a:latin typeface="Calibri"/>
                <a:ea typeface="Calibri"/>
                <a:cs typeface="Calibri"/>
                <a:sym typeface="Calibri"/>
              </a:defRPr>
            </a:lvl2pPr>
            <a:lvl3pPr indent="-762000" lvl="2" marL="1371600" marR="0" rtl="0" algn="l">
              <a:lnSpc>
                <a:spcPct val="90000"/>
              </a:lnSpc>
              <a:spcBef>
                <a:spcPts val="2100"/>
              </a:spcBef>
              <a:spcAft>
                <a:spcPts val="0"/>
              </a:spcAft>
              <a:buClr>
                <a:schemeClr val="dk1"/>
              </a:buClr>
              <a:buSzPts val="8400"/>
              <a:buFont typeface="Arial"/>
              <a:buChar char="•"/>
              <a:defRPr b="0" i="0" sz="8400" u="none" cap="none" strike="noStrike">
                <a:solidFill>
                  <a:schemeClr val="dk1"/>
                </a:solidFill>
                <a:latin typeface="Calibri"/>
                <a:ea typeface="Calibri"/>
                <a:cs typeface="Calibri"/>
                <a:sym typeface="Calibri"/>
              </a:defRPr>
            </a:lvl3pPr>
            <a:lvl4pPr indent="-708660" lvl="3" marL="18288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4pPr>
            <a:lvl5pPr indent="-708660" lvl="4" marL="22860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5pPr>
            <a:lvl6pPr indent="-708660" lvl="5" marL="27432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6pPr>
            <a:lvl7pPr indent="-708660" lvl="6" marL="32004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7pPr>
            <a:lvl8pPr indent="-708660" lvl="7" marL="36576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8pPr>
            <a:lvl9pPr indent="-708659" lvl="8" marL="41148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3520440" y="26696672"/>
            <a:ext cx="11521440" cy="15335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504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16962120" y="26696672"/>
            <a:ext cx="17282160" cy="15335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504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36164520" y="26696672"/>
            <a:ext cx="11521440" cy="15335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5040" u="none" cap="none" strike="noStrike">
                <a:solidFill>
                  <a:srgbClr val="888888"/>
                </a:solidFill>
                <a:latin typeface="Calibri"/>
                <a:ea typeface="Calibri"/>
                <a:cs typeface="Calibri"/>
                <a:sym typeface="Calibri"/>
              </a:defRPr>
            </a:lvl1pPr>
            <a:lvl2pPr indent="0" lvl="1" marL="0" marR="0" rtl="0" algn="r">
              <a:spcBef>
                <a:spcPts val="0"/>
              </a:spcBef>
              <a:buNone/>
              <a:defRPr b="0" i="0" sz="5040" u="none" cap="none" strike="noStrike">
                <a:solidFill>
                  <a:srgbClr val="888888"/>
                </a:solidFill>
                <a:latin typeface="Calibri"/>
                <a:ea typeface="Calibri"/>
                <a:cs typeface="Calibri"/>
                <a:sym typeface="Calibri"/>
              </a:defRPr>
            </a:lvl2pPr>
            <a:lvl3pPr indent="0" lvl="2" marL="0" marR="0" rtl="0" algn="r">
              <a:spcBef>
                <a:spcPts val="0"/>
              </a:spcBef>
              <a:buNone/>
              <a:defRPr b="0" i="0" sz="5040" u="none" cap="none" strike="noStrike">
                <a:solidFill>
                  <a:srgbClr val="888888"/>
                </a:solidFill>
                <a:latin typeface="Calibri"/>
                <a:ea typeface="Calibri"/>
                <a:cs typeface="Calibri"/>
                <a:sym typeface="Calibri"/>
              </a:defRPr>
            </a:lvl3pPr>
            <a:lvl4pPr indent="0" lvl="3" marL="0" marR="0" rtl="0" algn="r">
              <a:spcBef>
                <a:spcPts val="0"/>
              </a:spcBef>
              <a:buNone/>
              <a:defRPr b="0" i="0" sz="5040" u="none" cap="none" strike="noStrike">
                <a:solidFill>
                  <a:srgbClr val="888888"/>
                </a:solidFill>
                <a:latin typeface="Calibri"/>
                <a:ea typeface="Calibri"/>
                <a:cs typeface="Calibri"/>
                <a:sym typeface="Calibri"/>
              </a:defRPr>
            </a:lvl4pPr>
            <a:lvl5pPr indent="0" lvl="4" marL="0" marR="0" rtl="0" algn="r">
              <a:spcBef>
                <a:spcPts val="0"/>
              </a:spcBef>
              <a:buNone/>
              <a:defRPr b="0" i="0" sz="5040" u="none" cap="none" strike="noStrike">
                <a:solidFill>
                  <a:srgbClr val="888888"/>
                </a:solidFill>
                <a:latin typeface="Calibri"/>
                <a:ea typeface="Calibri"/>
                <a:cs typeface="Calibri"/>
                <a:sym typeface="Calibri"/>
              </a:defRPr>
            </a:lvl5pPr>
            <a:lvl6pPr indent="0" lvl="5" marL="0" marR="0" rtl="0" algn="r">
              <a:spcBef>
                <a:spcPts val="0"/>
              </a:spcBef>
              <a:buNone/>
              <a:defRPr b="0" i="0" sz="5040" u="none" cap="none" strike="noStrike">
                <a:solidFill>
                  <a:srgbClr val="888888"/>
                </a:solidFill>
                <a:latin typeface="Calibri"/>
                <a:ea typeface="Calibri"/>
                <a:cs typeface="Calibri"/>
                <a:sym typeface="Calibri"/>
              </a:defRPr>
            </a:lvl6pPr>
            <a:lvl7pPr indent="0" lvl="6" marL="0" marR="0" rtl="0" algn="r">
              <a:spcBef>
                <a:spcPts val="0"/>
              </a:spcBef>
              <a:buNone/>
              <a:defRPr b="0" i="0" sz="5040" u="none" cap="none" strike="noStrike">
                <a:solidFill>
                  <a:srgbClr val="888888"/>
                </a:solidFill>
                <a:latin typeface="Calibri"/>
                <a:ea typeface="Calibri"/>
                <a:cs typeface="Calibri"/>
                <a:sym typeface="Calibri"/>
              </a:defRPr>
            </a:lvl7pPr>
            <a:lvl8pPr indent="0" lvl="7" marL="0" marR="0" rtl="0" algn="r">
              <a:spcBef>
                <a:spcPts val="0"/>
              </a:spcBef>
              <a:buNone/>
              <a:defRPr b="0" i="0" sz="5040" u="none" cap="none" strike="noStrike">
                <a:solidFill>
                  <a:srgbClr val="888888"/>
                </a:solidFill>
                <a:latin typeface="Calibri"/>
                <a:ea typeface="Calibri"/>
                <a:cs typeface="Calibri"/>
                <a:sym typeface="Calibri"/>
              </a:defRPr>
            </a:lvl8pPr>
            <a:lvl9pPr indent="0" lvl="8" marL="0" marR="0" rtl="0" algn="r">
              <a:spcBef>
                <a:spcPts val="0"/>
              </a:spcBef>
              <a:buNone/>
              <a:defRPr b="0" i="0" sz="50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4.png"/><Relationship Id="rId10" Type="http://schemas.openxmlformats.org/officeDocument/2006/relationships/image" Target="../media/image6.png"/><Relationship Id="rId13" Type="http://schemas.openxmlformats.org/officeDocument/2006/relationships/image" Target="../media/image10.png"/><Relationship Id="rId12"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7.png"/><Relationship Id="rId9" Type="http://schemas.openxmlformats.org/officeDocument/2006/relationships/image" Target="../media/image12.png"/><Relationship Id="rId15" Type="http://schemas.openxmlformats.org/officeDocument/2006/relationships/image" Target="../media/image15.png"/><Relationship Id="rId14" Type="http://schemas.openxmlformats.org/officeDocument/2006/relationships/image" Target="../media/image8.png"/><Relationship Id="rId16" Type="http://schemas.openxmlformats.org/officeDocument/2006/relationships/image" Target="../media/image13.png"/><Relationship Id="rId5" Type="http://schemas.openxmlformats.org/officeDocument/2006/relationships/image" Target="../media/image16.png"/><Relationship Id="rId6" Type="http://schemas.openxmlformats.org/officeDocument/2006/relationships/image" Target="../media/image3.png"/><Relationship Id="rId7" Type="http://schemas.openxmlformats.org/officeDocument/2006/relationships/image" Target="../media/image2.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p:nvPr/>
        </p:nvSpPr>
        <p:spPr>
          <a:xfrm>
            <a:off x="45719995" y="23501748"/>
            <a:ext cx="4538259" cy="4361236"/>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0" name="Google Shape;90;p1"/>
          <p:cNvSpPr/>
          <p:nvPr/>
        </p:nvSpPr>
        <p:spPr>
          <a:xfrm>
            <a:off x="37362829" y="23501748"/>
            <a:ext cx="8060196" cy="4361236"/>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1"/>
          <p:cNvSpPr/>
          <p:nvPr/>
        </p:nvSpPr>
        <p:spPr>
          <a:xfrm>
            <a:off x="948141" y="5619384"/>
            <a:ext cx="12895428" cy="8880234"/>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2" name="Google Shape;92;p1"/>
          <p:cNvSpPr txBox="1"/>
          <p:nvPr/>
        </p:nvSpPr>
        <p:spPr>
          <a:xfrm>
            <a:off x="948142" y="4541529"/>
            <a:ext cx="12895428"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i="0" lang="en-US" sz="5400" u="none" cap="none" strike="noStrike">
                <a:solidFill>
                  <a:srgbClr val="1E4E79"/>
                </a:solidFill>
                <a:latin typeface="Avenir"/>
                <a:ea typeface="Avenir"/>
                <a:cs typeface="Avenir"/>
                <a:sym typeface="Avenir"/>
              </a:rPr>
              <a:t>INTRODUCTION</a:t>
            </a:r>
            <a:endParaRPr/>
          </a:p>
        </p:txBody>
      </p:sp>
      <p:sp>
        <p:nvSpPr>
          <p:cNvPr id="93" name="Google Shape;93;p1"/>
          <p:cNvSpPr txBox="1"/>
          <p:nvPr/>
        </p:nvSpPr>
        <p:spPr>
          <a:xfrm>
            <a:off x="0" y="28252790"/>
            <a:ext cx="51206400" cy="550810"/>
          </a:xfrm>
          <a:prstGeom prst="rect">
            <a:avLst/>
          </a:prstGeom>
          <a:solidFill>
            <a:srgbClr val="1E4E79"/>
          </a:solidFill>
          <a:ln>
            <a:noFill/>
          </a:ln>
        </p:spPr>
        <p:txBody>
          <a:bodyPr anchorCtr="0" anchor="ctr" bIns="313475" lIns="626950" spcFirstLastPara="1" rIns="1732400" wrap="square" tIns="313475">
            <a:noAutofit/>
          </a:bodyPr>
          <a:lstStyle/>
          <a:p>
            <a:pPr indent="-2352617" lvl="0" marL="2352617" marR="0" rtl="0" algn="r">
              <a:spcBef>
                <a:spcPts val="0"/>
              </a:spcBef>
              <a:spcAft>
                <a:spcPts val="0"/>
              </a:spcAft>
              <a:buNone/>
            </a:pPr>
            <a:r>
              <a:rPr b="0" i="0" lang="en-US" sz="2250" u="none" cap="none" strike="noStrike">
                <a:solidFill>
                  <a:srgbClr val="000000"/>
                </a:solidFill>
                <a:latin typeface="Trebuchet MS"/>
                <a:ea typeface="Trebuchet MS"/>
                <a:cs typeface="Trebuchet MS"/>
                <a:sym typeface="Trebuchet MS"/>
              </a:rPr>
              <a:t> </a:t>
            </a:r>
            <a:endParaRPr/>
          </a:p>
        </p:txBody>
      </p:sp>
      <p:sp>
        <p:nvSpPr>
          <p:cNvPr id="94" name="Google Shape;94;p1"/>
          <p:cNvSpPr txBox="1"/>
          <p:nvPr/>
        </p:nvSpPr>
        <p:spPr>
          <a:xfrm>
            <a:off x="0" y="-17394"/>
            <a:ext cx="51206400" cy="4032300"/>
          </a:xfrm>
          <a:prstGeom prst="rect">
            <a:avLst/>
          </a:prstGeom>
          <a:solidFill>
            <a:srgbClr val="1E4E79"/>
          </a:solidFill>
          <a:ln>
            <a:noFill/>
          </a:ln>
        </p:spPr>
        <p:txBody>
          <a:bodyPr anchorCtr="0" anchor="t" bIns="0" lIns="0" spcFirstLastPara="1" rIns="0" wrap="square" tIns="0">
            <a:noAutofit/>
          </a:bodyPr>
          <a:lstStyle/>
          <a:p>
            <a:pPr indent="-63102" lvl="0" marL="2026394" marR="0" rtl="0" algn="l">
              <a:spcBef>
                <a:spcPts val="0"/>
              </a:spcBef>
              <a:spcAft>
                <a:spcPts val="0"/>
              </a:spcAft>
              <a:buNone/>
            </a:pPr>
            <a:r>
              <a:t/>
            </a:r>
            <a:endParaRPr b="0" i="0" sz="5400" u="none" cap="none" strike="noStrike">
              <a:solidFill>
                <a:srgbClr val="FFFFFF"/>
              </a:solidFill>
              <a:latin typeface="Arial Black"/>
              <a:ea typeface="Arial Black"/>
              <a:cs typeface="Arial Black"/>
              <a:sym typeface="Arial Black"/>
            </a:endParaRPr>
          </a:p>
          <a:p>
            <a:pPr indent="-63102" lvl="0" marL="2026394" marR="0" rtl="0" algn="l">
              <a:spcBef>
                <a:spcPts val="0"/>
              </a:spcBef>
              <a:spcAft>
                <a:spcPts val="0"/>
              </a:spcAft>
              <a:buNone/>
            </a:pPr>
            <a:r>
              <a:t/>
            </a:r>
            <a:endParaRPr b="0" i="0" sz="4050" u="none" cap="none" strike="noStrike">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0" i="0" sz="4050" u="none" cap="none" strike="noStrike">
              <a:solidFill>
                <a:srgbClr val="FFFFFF"/>
              </a:solidFill>
              <a:latin typeface="Times New Roman"/>
              <a:ea typeface="Times New Roman"/>
              <a:cs typeface="Times New Roman"/>
              <a:sym typeface="Times New Roman"/>
            </a:endParaRPr>
          </a:p>
        </p:txBody>
      </p:sp>
      <p:sp>
        <p:nvSpPr>
          <p:cNvPr id="95" name="Google Shape;95;p1"/>
          <p:cNvSpPr txBox="1"/>
          <p:nvPr/>
        </p:nvSpPr>
        <p:spPr>
          <a:xfrm>
            <a:off x="14573249" y="4541529"/>
            <a:ext cx="22059900"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i="0" lang="en-US" sz="5400" u="none" cap="none" strike="noStrike">
                <a:solidFill>
                  <a:srgbClr val="1E4E79"/>
                </a:solidFill>
                <a:latin typeface="Avenir"/>
                <a:ea typeface="Avenir"/>
                <a:cs typeface="Avenir"/>
                <a:sym typeface="Avenir"/>
              </a:rPr>
              <a:t>RESULTS</a:t>
            </a:r>
            <a:endParaRPr/>
          </a:p>
        </p:txBody>
      </p:sp>
      <p:sp>
        <p:nvSpPr>
          <p:cNvPr id="96" name="Google Shape;96;p1"/>
          <p:cNvSpPr txBox="1"/>
          <p:nvPr/>
        </p:nvSpPr>
        <p:spPr>
          <a:xfrm>
            <a:off x="11295750" y="2451925"/>
            <a:ext cx="286149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chemeClr val="lt1"/>
                </a:solidFill>
                <a:latin typeface="Avenir"/>
                <a:ea typeface="Avenir"/>
                <a:cs typeface="Avenir"/>
                <a:sym typeface="Avenir"/>
              </a:rPr>
              <a:t>Mason Alford, MSc</a:t>
            </a:r>
            <a:r>
              <a:rPr b="0" baseline="30000" i="0" lang="en-US" sz="4800" u="none" cap="none" strike="noStrike">
                <a:solidFill>
                  <a:schemeClr val="lt1"/>
                </a:solidFill>
                <a:latin typeface="Avenir"/>
                <a:ea typeface="Avenir"/>
                <a:cs typeface="Avenir"/>
                <a:sym typeface="Avenir"/>
              </a:rPr>
              <a:t>a</a:t>
            </a:r>
            <a:r>
              <a:rPr b="0" i="0" lang="en-US" sz="4800" u="none" cap="none" strike="noStrike">
                <a:solidFill>
                  <a:schemeClr val="lt1"/>
                </a:solidFill>
                <a:latin typeface="Avenir"/>
                <a:ea typeface="Avenir"/>
                <a:cs typeface="Avenir"/>
                <a:sym typeface="Avenir"/>
              </a:rPr>
              <a:t>, </a:t>
            </a:r>
            <a:r>
              <a:rPr lang="en-US" sz="4800">
                <a:solidFill>
                  <a:schemeClr val="lt1"/>
                </a:solidFill>
                <a:latin typeface="Avenir"/>
                <a:ea typeface="Avenir"/>
                <a:cs typeface="Avenir"/>
                <a:sym typeface="Avenir"/>
              </a:rPr>
              <a:t>Candace J. Grisham, MS</a:t>
            </a:r>
            <a:r>
              <a:rPr b="0" baseline="30000" i="0" lang="en-US" sz="4800" u="none" cap="none" strike="noStrike">
                <a:solidFill>
                  <a:schemeClr val="lt1"/>
                </a:solidFill>
                <a:latin typeface="Avenir"/>
                <a:ea typeface="Avenir"/>
                <a:cs typeface="Avenir"/>
                <a:sym typeface="Avenir"/>
              </a:rPr>
              <a:t>a</a:t>
            </a:r>
            <a:r>
              <a:rPr b="0" i="0" lang="en-US" sz="4800" u="none" cap="none" strike="noStrike">
                <a:solidFill>
                  <a:schemeClr val="lt1"/>
                </a:solidFill>
                <a:latin typeface="Avenir"/>
                <a:ea typeface="Avenir"/>
                <a:cs typeface="Avenir"/>
                <a:sym typeface="Avenir"/>
              </a:rPr>
              <a:t>, </a:t>
            </a:r>
            <a:r>
              <a:rPr lang="en-US" sz="4800">
                <a:solidFill>
                  <a:schemeClr val="lt1"/>
                </a:solidFill>
                <a:latin typeface="Avenir"/>
                <a:ea typeface="Avenir"/>
                <a:cs typeface="Avenir"/>
                <a:sym typeface="Avenir"/>
              </a:rPr>
              <a:t>Christopher Thompson, PhD</a:t>
            </a:r>
            <a:r>
              <a:rPr baseline="30000" lang="en-US" sz="4800">
                <a:solidFill>
                  <a:schemeClr val="lt1"/>
                </a:solidFill>
                <a:latin typeface="Avenir"/>
                <a:ea typeface="Avenir"/>
                <a:cs typeface="Avenir"/>
                <a:sym typeface="Avenir"/>
              </a:rPr>
              <a:t>b</a:t>
            </a:r>
            <a:r>
              <a:rPr b="0" i="0" lang="en-US" sz="4800" u="none" cap="none" strike="noStrike">
                <a:solidFill>
                  <a:schemeClr val="lt1"/>
                </a:solidFill>
                <a:latin typeface="Avenir"/>
                <a:ea typeface="Avenir"/>
                <a:cs typeface="Avenir"/>
                <a:sym typeface="Avenir"/>
              </a:rPr>
              <a:t>, </a:t>
            </a:r>
            <a:r>
              <a:rPr lang="en-US" sz="4800">
                <a:solidFill>
                  <a:schemeClr val="lt1"/>
                </a:solidFill>
                <a:latin typeface="Avenir"/>
                <a:ea typeface="Avenir"/>
                <a:cs typeface="Avenir"/>
                <a:sym typeface="Avenir"/>
              </a:rPr>
              <a:t>Wade T. Iams</a:t>
            </a:r>
            <a:r>
              <a:rPr b="0" i="0" lang="en-US" sz="4800" u="none" cap="none" strike="noStrike">
                <a:solidFill>
                  <a:schemeClr val="lt1"/>
                </a:solidFill>
                <a:latin typeface="Avenir"/>
                <a:ea typeface="Avenir"/>
                <a:cs typeface="Avenir"/>
                <a:sym typeface="Avenir"/>
              </a:rPr>
              <a:t>, MD, MSCI</a:t>
            </a:r>
            <a:r>
              <a:rPr baseline="30000" lang="en-US" sz="4800">
                <a:solidFill>
                  <a:schemeClr val="lt1"/>
                </a:solidFill>
                <a:latin typeface="Avenir"/>
                <a:ea typeface="Avenir"/>
                <a:cs typeface="Avenir"/>
                <a:sym typeface="Avenir"/>
              </a:rPr>
              <a:t>c</a:t>
            </a:r>
            <a:endParaRPr sz="4800">
              <a:solidFill>
                <a:schemeClr val="lt1"/>
              </a:solidFill>
              <a:latin typeface="Avenir"/>
              <a:ea typeface="Avenir"/>
              <a:cs typeface="Avenir"/>
              <a:sym typeface="Avenir"/>
            </a:endParaRPr>
          </a:p>
        </p:txBody>
      </p:sp>
      <p:sp>
        <p:nvSpPr>
          <p:cNvPr id="97" name="Google Shape;97;p1"/>
          <p:cNvSpPr txBox="1"/>
          <p:nvPr/>
        </p:nvSpPr>
        <p:spPr>
          <a:xfrm>
            <a:off x="8021400" y="342325"/>
            <a:ext cx="35163600" cy="21858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6800">
                <a:solidFill>
                  <a:schemeClr val="lt1"/>
                </a:solidFill>
                <a:latin typeface="Avenir"/>
                <a:ea typeface="Avenir"/>
                <a:cs typeface="Avenir"/>
                <a:sym typeface="Avenir"/>
              </a:rPr>
              <a:t>Evaluating the Clinical Significance of Clonal Hematopoiesis of Indeterminate Potential (CHIP) in Patients with Breast and Non-Small Cell Lung Cancer (NSCLC)</a:t>
            </a:r>
            <a:endParaRPr sz="1000"/>
          </a:p>
        </p:txBody>
      </p:sp>
      <p:pic>
        <p:nvPicPr>
          <p:cNvPr id="98" name="Google Shape;98;p1"/>
          <p:cNvPicPr preferRelativeResize="0"/>
          <p:nvPr/>
        </p:nvPicPr>
        <p:blipFill rotWithShape="1">
          <a:blip r:embed="rId3">
            <a:alphaModFix/>
          </a:blip>
          <a:srcRect b="0" l="0" r="47574" t="0"/>
          <a:stretch/>
        </p:blipFill>
        <p:spPr>
          <a:xfrm>
            <a:off x="1939364" y="46936"/>
            <a:ext cx="6214075" cy="3081396"/>
          </a:xfrm>
          <a:prstGeom prst="rect">
            <a:avLst/>
          </a:prstGeom>
          <a:noFill/>
          <a:ln>
            <a:noFill/>
          </a:ln>
        </p:spPr>
      </p:pic>
      <p:sp>
        <p:nvSpPr>
          <p:cNvPr id="99" name="Google Shape;99;p1"/>
          <p:cNvSpPr txBox="1"/>
          <p:nvPr/>
        </p:nvSpPr>
        <p:spPr>
          <a:xfrm>
            <a:off x="2923930" y="2047157"/>
            <a:ext cx="522950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lt1"/>
                </a:solidFill>
                <a:latin typeface="Avenir"/>
                <a:ea typeface="Avenir"/>
                <a:cs typeface="Avenir"/>
                <a:sym typeface="Avenir"/>
              </a:rPr>
              <a:t>SCHOOL OF MEDICINE</a:t>
            </a:r>
            <a:endParaRPr/>
          </a:p>
        </p:txBody>
      </p:sp>
      <p:pic>
        <p:nvPicPr>
          <p:cNvPr id="100" name="Google Shape;100;p1"/>
          <p:cNvPicPr preferRelativeResize="0"/>
          <p:nvPr/>
        </p:nvPicPr>
        <p:blipFill rotWithShape="1">
          <a:blip r:embed="rId3">
            <a:alphaModFix/>
          </a:blip>
          <a:srcRect b="12953" l="50963" r="35329" t="0"/>
          <a:stretch/>
        </p:blipFill>
        <p:spPr>
          <a:xfrm>
            <a:off x="992882" y="131054"/>
            <a:ext cx="1910982" cy="3154950"/>
          </a:xfrm>
          <a:prstGeom prst="rect">
            <a:avLst/>
          </a:prstGeom>
          <a:noFill/>
          <a:ln>
            <a:noFill/>
          </a:ln>
        </p:spPr>
      </p:pic>
      <p:sp>
        <p:nvSpPr>
          <p:cNvPr id="101" name="Google Shape;101;p1"/>
          <p:cNvSpPr txBox="1"/>
          <p:nvPr/>
        </p:nvSpPr>
        <p:spPr>
          <a:xfrm>
            <a:off x="15591777" y="3280729"/>
            <a:ext cx="20020800" cy="585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aseline="30000" lang="en-US" sz="3200">
                <a:solidFill>
                  <a:schemeClr val="lt1"/>
                </a:solidFill>
                <a:latin typeface="Avenir"/>
                <a:ea typeface="Avenir"/>
                <a:cs typeface="Avenir"/>
                <a:sym typeface="Avenir"/>
              </a:rPr>
              <a:t>a  </a:t>
            </a:r>
            <a:r>
              <a:rPr lang="en-US" sz="3200">
                <a:solidFill>
                  <a:schemeClr val="lt1"/>
                </a:solidFill>
                <a:latin typeface="Avenir"/>
                <a:ea typeface="Avenir"/>
                <a:cs typeface="Avenir"/>
                <a:sym typeface="Avenir"/>
              </a:rPr>
              <a:t>Vanderbilt University School of Medicine, </a:t>
            </a:r>
            <a:r>
              <a:rPr baseline="30000" lang="en-US" sz="3200">
                <a:solidFill>
                  <a:schemeClr val="lt1"/>
                </a:solidFill>
                <a:latin typeface="Avenir"/>
                <a:ea typeface="Avenir"/>
                <a:cs typeface="Avenir"/>
                <a:sym typeface="Avenir"/>
              </a:rPr>
              <a:t>b</a:t>
            </a:r>
            <a:r>
              <a:rPr lang="en-US" sz="3200">
                <a:solidFill>
                  <a:schemeClr val="lt1"/>
                </a:solidFill>
                <a:latin typeface="Avenir"/>
                <a:ea typeface="Avenir"/>
                <a:cs typeface="Avenir"/>
                <a:sym typeface="Avenir"/>
              </a:rPr>
              <a:t> Tempus Labs, Inc., </a:t>
            </a:r>
            <a:r>
              <a:rPr lang="en-US" sz="3200">
                <a:solidFill>
                  <a:schemeClr val="lt1"/>
                </a:solidFill>
                <a:latin typeface="Avenir"/>
                <a:ea typeface="Avenir"/>
                <a:cs typeface="Avenir"/>
                <a:sym typeface="Avenir"/>
              </a:rPr>
              <a:t> </a:t>
            </a:r>
            <a:r>
              <a:rPr baseline="30000" lang="en-US" sz="3200">
                <a:solidFill>
                  <a:schemeClr val="lt1"/>
                </a:solidFill>
                <a:latin typeface="Avenir"/>
                <a:ea typeface="Avenir"/>
                <a:cs typeface="Avenir"/>
                <a:sym typeface="Avenir"/>
              </a:rPr>
              <a:t>c</a:t>
            </a:r>
            <a:r>
              <a:rPr lang="en-US" sz="3200">
                <a:solidFill>
                  <a:schemeClr val="lt1"/>
                </a:solidFill>
                <a:latin typeface="Avenir"/>
                <a:ea typeface="Avenir"/>
                <a:cs typeface="Avenir"/>
                <a:sym typeface="Avenir"/>
              </a:rPr>
              <a:t>Vanderbilt</a:t>
            </a:r>
            <a:r>
              <a:rPr lang="en-US" sz="3200">
                <a:solidFill>
                  <a:schemeClr val="lt1"/>
                </a:solidFill>
                <a:latin typeface="Avenir"/>
                <a:ea typeface="Avenir"/>
                <a:cs typeface="Avenir"/>
                <a:sym typeface="Avenir"/>
              </a:rPr>
              <a:t> University Medical Center</a:t>
            </a:r>
            <a:endParaRPr/>
          </a:p>
        </p:txBody>
      </p:sp>
      <p:sp>
        <p:nvSpPr>
          <p:cNvPr id="102" name="Google Shape;102;p1"/>
          <p:cNvSpPr txBox="1"/>
          <p:nvPr/>
        </p:nvSpPr>
        <p:spPr>
          <a:xfrm>
            <a:off x="37360791" y="22336997"/>
            <a:ext cx="8062235"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lang="en-US" sz="5400" u="none">
                <a:solidFill>
                  <a:srgbClr val="1E4E79"/>
                </a:solidFill>
                <a:latin typeface="Avenir"/>
                <a:ea typeface="Avenir"/>
                <a:cs typeface="Avenir"/>
                <a:sym typeface="Avenir"/>
              </a:rPr>
              <a:t>ACKNOWLEDGEMENTS</a:t>
            </a:r>
            <a:endParaRPr/>
          </a:p>
        </p:txBody>
      </p:sp>
      <p:sp>
        <p:nvSpPr>
          <p:cNvPr id="103" name="Google Shape;103;p1"/>
          <p:cNvSpPr txBox="1"/>
          <p:nvPr/>
        </p:nvSpPr>
        <p:spPr>
          <a:xfrm>
            <a:off x="37529600" y="23620085"/>
            <a:ext cx="7893300" cy="3971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600">
                <a:solidFill>
                  <a:schemeClr val="dk1"/>
                </a:solidFill>
                <a:latin typeface="Calibri"/>
                <a:ea typeface="Calibri"/>
                <a:cs typeface="Calibri"/>
                <a:sym typeface="Calibri"/>
              </a:rPr>
              <a:t>This study was approved by the Vanderbilt IRB (</a:t>
            </a:r>
            <a:r>
              <a:rPr lang="en-US" sz="3600">
                <a:solidFill>
                  <a:schemeClr val="dk1"/>
                </a:solidFill>
                <a:latin typeface="Calibri"/>
                <a:ea typeface="Calibri"/>
                <a:cs typeface="Calibri"/>
                <a:sym typeface="Calibri"/>
              </a:rPr>
              <a:t>#211701</a:t>
            </a:r>
            <a:r>
              <a:rPr lang="en-US" sz="3600">
                <a:solidFill>
                  <a:schemeClr val="dk1"/>
                </a:solidFill>
                <a:latin typeface="Calibri"/>
                <a:ea typeface="Calibri"/>
                <a:cs typeface="Calibri"/>
                <a:sym typeface="Calibri"/>
              </a:rPr>
              <a:t>).</a:t>
            </a:r>
            <a:endParaRPr/>
          </a:p>
          <a:p>
            <a:pPr indent="0" lvl="0" marL="0" marR="0" rtl="0" algn="ctr">
              <a:spcBef>
                <a:spcPts val="0"/>
              </a:spcBef>
              <a:spcAft>
                <a:spcPts val="0"/>
              </a:spcAft>
              <a:buNone/>
            </a:pPr>
            <a:r>
              <a:t/>
            </a:r>
            <a:endParaRPr sz="3600">
              <a:solidFill>
                <a:schemeClr val="dk1"/>
              </a:solidFill>
              <a:latin typeface="Calibri"/>
              <a:ea typeface="Calibri"/>
              <a:cs typeface="Calibri"/>
              <a:sym typeface="Calibri"/>
            </a:endParaRPr>
          </a:p>
          <a:p>
            <a:pPr indent="0" lvl="0" marL="0" marR="0" rtl="0" algn="ctr">
              <a:spcBef>
                <a:spcPts val="0"/>
              </a:spcBef>
              <a:spcAft>
                <a:spcPts val="0"/>
              </a:spcAft>
              <a:buNone/>
            </a:pPr>
            <a:r>
              <a:rPr lang="en-US" sz="3600">
                <a:solidFill>
                  <a:schemeClr val="dk1"/>
                </a:solidFill>
                <a:latin typeface="Calibri"/>
                <a:ea typeface="Calibri"/>
                <a:cs typeface="Calibri"/>
                <a:sym typeface="Calibri"/>
              </a:rPr>
              <a:t>Many thanks to The Vanderbilt Department of Hematology &amp; Oncology, our study staff &amp; participating patients for making this work possible.</a:t>
            </a:r>
            <a:endParaRPr/>
          </a:p>
        </p:txBody>
      </p:sp>
      <p:sp>
        <p:nvSpPr>
          <p:cNvPr id="104" name="Google Shape;104;p1"/>
          <p:cNvSpPr txBox="1"/>
          <p:nvPr/>
        </p:nvSpPr>
        <p:spPr>
          <a:xfrm>
            <a:off x="37360791" y="18480721"/>
            <a:ext cx="12897464"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lang="en-US" sz="5400" u="none">
                <a:solidFill>
                  <a:srgbClr val="1E4E79"/>
                </a:solidFill>
                <a:latin typeface="Avenir"/>
                <a:ea typeface="Avenir"/>
                <a:cs typeface="Avenir"/>
                <a:sym typeface="Avenir"/>
              </a:rPr>
              <a:t>CONCLUSION</a:t>
            </a:r>
            <a:endParaRPr/>
          </a:p>
        </p:txBody>
      </p:sp>
      <p:sp>
        <p:nvSpPr>
          <p:cNvPr id="105" name="Google Shape;105;p1"/>
          <p:cNvSpPr txBox="1"/>
          <p:nvPr/>
        </p:nvSpPr>
        <p:spPr>
          <a:xfrm>
            <a:off x="37362830" y="4522715"/>
            <a:ext cx="12895428"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lang="en-US" sz="5400" u="none">
                <a:solidFill>
                  <a:srgbClr val="1E4E79"/>
                </a:solidFill>
                <a:latin typeface="Avenir"/>
                <a:ea typeface="Avenir"/>
                <a:cs typeface="Avenir"/>
                <a:sym typeface="Avenir"/>
              </a:rPr>
              <a:t>DISCUSSION</a:t>
            </a:r>
            <a:endParaRPr/>
          </a:p>
        </p:txBody>
      </p:sp>
      <p:sp>
        <p:nvSpPr>
          <p:cNvPr id="106" name="Google Shape;106;p1"/>
          <p:cNvSpPr txBox="1"/>
          <p:nvPr/>
        </p:nvSpPr>
        <p:spPr>
          <a:xfrm>
            <a:off x="948142" y="5631447"/>
            <a:ext cx="12726600" cy="8849100"/>
          </a:xfrm>
          <a:prstGeom prst="rect">
            <a:avLst/>
          </a:prstGeom>
          <a:noFill/>
          <a:ln>
            <a:noFill/>
          </a:ln>
        </p:spPr>
        <p:txBody>
          <a:bodyPr anchorCtr="0" anchor="t" bIns="45700" lIns="91425" spcFirstLastPara="1" rIns="91425" wrap="square" tIns="45700">
            <a:spAutoFit/>
          </a:bodyPr>
          <a:lstStyle/>
          <a:p>
            <a:pPr indent="-425450" lvl="0" marL="457200" marR="0" rtl="0" algn="l">
              <a:spcBef>
                <a:spcPts val="0"/>
              </a:spcBef>
              <a:spcAft>
                <a:spcPts val="0"/>
              </a:spcAft>
              <a:buClr>
                <a:schemeClr val="dk1"/>
              </a:buClr>
              <a:buSzPts val="3100"/>
              <a:buFont typeface="Calibri"/>
              <a:buChar char="•"/>
            </a:pPr>
            <a:r>
              <a:rPr lang="en-US" sz="3400">
                <a:solidFill>
                  <a:schemeClr val="dk1"/>
                </a:solidFill>
                <a:latin typeface="Calibri"/>
                <a:ea typeface="Calibri"/>
                <a:cs typeface="Calibri"/>
                <a:sym typeface="Calibri"/>
              </a:rPr>
              <a:t>Clonal hematopoiesis of Indeterminate Potential (CHIP) is the age-related acquisition of somatic mutations leading to the clonal expansion of hematopoietic stem cells</a:t>
            </a:r>
            <a:r>
              <a:rPr baseline="30000" lang="en-US" sz="3400">
                <a:solidFill>
                  <a:schemeClr val="dk1"/>
                </a:solidFill>
                <a:latin typeface="Calibri"/>
                <a:ea typeface="Calibri"/>
                <a:cs typeface="Calibri"/>
                <a:sym typeface="Calibri"/>
              </a:rPr>
              <a:t>1</a:t>
            </a:r>
            <a:r>
              <a:rPr lang="en-US" sz="3400">
                <a:solidFill>
                  <a:schemeClr val="dk1"/>
                </a:solidFill>
                <a:latin typeface="Calibri"/>
                <a:ea typeface="Calibri"/>
                <a:cs typeface="Calibri"/>
                <a:sym typeface="Calibri"/>
              </a:rPr>
              <a:t>. </a:t>
            </a:r>
            <a:endParaRPr sz="1200"/>
          </a:p>
          <a:p>
            <a:pPr indent="-425450" lvl="0" marL="457200" marR="0" rtl="0" algn="l">
              <a:spcBef>
                <a:spcPts val="0"/>
              </a:spcBef>
              <a:spcAft>
                <a:spcPts val="0"/>
              </a:spcAft>
              <a:buClr>
                <a:schemeClr val="dk1"/>
              </a:buClr>
              <a:buSzPts val="3100"/>
              <a:buFont typeface="Calibri"/>
              <a:buChar char="•"/>
            </a:pPr>
            <a:r>
              <a:rPr lang="en-US" sz="3400">
                <a:solidFill>
                  <a:schemeClr val="dk1"/>
                </a:solidFill>
                <a:latin typeface="Calibri"/>
                <a:ea typeface="Calibri"/>
                <a:cs typeface="Calibri"/>
                <a:sym typeface="Calibri"/>
              </a:rPr>
              <a:t>CHIP has been associated with an increased risk of hematological malignancy</a:t>
            </a:r>
            <a:r>
              <a:rPr baseline="30000" lang="en-US" sz="3400">
                <a:solidFill>
                  <a:schemeClr val="dk1"/>
                </a:solidFill>
                <a:latin typeface="Calibri"/>
                <a:ea typeface="Calibri"/>
                <a:cs typeface="Calibri"/>
                <a:sym typeface="Calibri"/>
              </a:rPr>
              <a:t>2</a:t>
            </a:r>
            <a:r>
              <a:rPr lang="en-US" sz="3400">
                <a:solidFill>
                  <a:schemeClr val="dk1"/>
                </a:solidFill>
                <a:latin typeface="Calibri"/>
                <a:ea typeface="Calibri"/>
                <a:cs typeface="Calibri"/>
                <a:sym typeface="Calibri"/>
              </a:rPr>
              <a:t>, coronary heart disease</a:t>
            </a:r>
            <a:r>
              <a:rPr baseline="30000" lang="en-US" sz="3400">
                <a:solidFill>
                  <a:schemeClr val="dk1"/>
                </a:solidFill>
                <a:latin typeface="Calibri"/>
                <a:ea typeface="Calibri"/>
                <a:cs typeface="Calibri"/>
                <a:sym typeface="Calibri"/>
              </a:rPr>
              <a:t>3</a:t>
            </a:r>
            <a:r>
              <a:rPr lang="en-US" sz="3400">
                <a:solidFill>
                  <a:schemeClr val="dk1"/>
                </a:solidFill>
                <a:latin typeface="Calibri"/>
                <a:ea typeface="Calibri"/>
                <a:cs typeface="Calibri"/>
                <a:sym typeface="Calibri"/>
              </a:rPr>
              <a:t>, and worsened all-cause mortality</a:t>
            </a:r>
            <a:r>
              <a:rPr baseline="30000" lang="en-US" sz="3400">
                <a:solidFill>
                  <a:schemeClr val="dk1"/>
                </a:solidFill>
                <a:latin typeface="Calibri"/>
                <a:ea typeface="Calibri"/>
                <a:cs typeface="Calibri"/>
                <a:sym typeface="Calibri"/>
              </a:rPr>
              <a:t>4</a:t>
            </a:r>
            <a:r>
              <a:rPr lang="en-US" sz="3400">
                <a:solidFill>
                  <a:schemeClr val="dk1"/>
                </a:solidFill>
                <a:latin typeface="Calibri"/>
                <a:ea typeface="Calibri"/>
                <a:cs typeface="Calibri"/>
                <a:sym typeface="Calibri"/>
              </a:rPr>
              <a:t>.</a:t>
            </a:r>
            <a:endParaRPr sz="3400">
              <a:solidFill>
                <a:schemeClr val="dk1"/>
              </a:solidFill>
              <a:latin typeface="Calibri"/>
              <a:ea typeface="Calibri"/>
              <a:cs typeface="Calibri"/>
              <a:sym typeface="Calibri"/>
            </a:endParaRPr>
          </a:p>
          <a:p>
            <a:pPr indent="-425450" lvl="0" marL="457200" rtl="0" algn="l">
              <a:lnSpc>
                <a:spcPct val="115000"/>
              </a:lnSpc>
              <a:spcBef>
                <a:spcPts val="0"/>
              </a:spcBef>
              <a:spcAft>
                <a:spcPts val="0"/>
              </a:spcAft>
              <a:buClr>
                <a:schemeClr val="dk1"/>
              </a:buClr>
              <a:buSzPts val="3100"/>
              <a:buFont typeface="Calibri"/>
              <a:buChar char="•"/>
            </a:pPr>
            <a:r>
              <a:rPr lang="en-US" sz="3400">
                <a:solidFill>
                  <a:schemeClr val="dk1"/>
                </a:solidFill>
                <a:latin typeface="Calibri"/>
                <a:ea typeface="Calibri"/>
                <a:cs typeface="Calibri"/>
                <a:sym typeface="Calibri"/>
              </a:rPr>
              <a:t>The most common mutations in CHIP are loss-of-function alleles in </a:t>
            </a:r>
            <a:r>
              <a:rPr i="1" lang="en-US" sz="3400">
                <a:solidFill>
                  <a:schemeClr val="dk1"/>
                </a:solidFill>
                <a:latin typeface="Calibri"/>
                <a:ea typeface="Calibri"/>
                <a:cs typeface="Calibri"/>
                <a:sym typeface="Calibri"/>
              </a:rPr>
              <a:t>DNMT3A </a:t>
            </a:r>
            <a:r>
              <a:rPr lang="en-US" sz="3400">
                <a:solidFill>
                  <a:schemeClr val="dk1"/>
                </a:solidFill>
                <a:latin typeface="Calibri"/>
                <a:ea typeface="Calibri"/>
                <a:cs typeface="Calibri"/>
                <a:sym typeface="Calibri"/>
              </a:rPr>
              <a:t>and</a:t>
            </a:r>
            <a:r>
              <a:rPr i="1" lang="en-US" sz="3400">
                <a:solidFill>
                  <a:schemeClr val="dk1"/>
                </a:solidFill>
                <a:latin typeface="Calibri"/>
                <a:ea typeface="Calibri"/>
                <a:cs typeface="Calibri"/>
                <a:sym typeface="Calibri"/>
              </a:rPr>
              <a:t> TET2</a:t>
            </a:r>
            <a:r>
              <a:rPr lang="en-US" sz="3400">
                <a:solidFill>
                  <a:schemeClr val="dk1"/>
                </a:solidFill>
                <a:latin typeface="Calibri"/>
                <a:ea typeface="Calibri"/>
                <a:cs typeface="Calibri"/>
                <a:sym typeface="Calibri"/>
              </a:rPr>
              <a:t>, which both encode enzymes involved in DNA methylation</a:t>
            </a:r>
            <a:r>
              <a:rPr baseline="30000" lang="en-US" sz="3400">
                <a:solidFill>
                  <a:schemeClr val="dk1"/>
                </a:solidFill>
                <a:latin typeface="Calibri"/>
                <a:ea typeface="Calibri"/>
                <a:cs typeface="Calibri"/>
                <a:sym typeface="Calibri"/>
              </a:rPr>
              <a:t>5</a:t>
            </a:r>
            <a:r>
              <a:rPr lang="en-US" sz="3400">
                <a:solidFill>
                  <a:schemeClr val="dk1"/>
                </a:solidFill>
                <a:latin typeface="Calibri"/>
                <a:ea typeface="Calibri"/>
                <a:cs typeface="Calibri"/>
                <a:sym typeface="Calibri"/>
              </a:rPr>
              <a:t>.</a:t>
            </a:r>
            <a:endParaRPr sz="3400">
              <a:solidFill>
                <a:schemeClr val="dk1"/>
              </a:solidFill>
              <a:latin typeface="Calibri"/>
              <a:ea typeface="Calibri"/>
              <a:cs typeface="Calibri"/>
              <a:sym typeface="Calibri"/>
            </a:endParaRPr>
          </a:p>
          <a:p>
            <a:pPr indent="-425450" lvl="0" marL="457200" rtl="0" algn="l">
              <a:lnSpc>
                <a:spcPct val="115000"/>
              </a:lnSpc>
              <a:spcBef>
                <a:spcPts val="0"/>
              </a:spcBef>
              <a:spcAft>
                <a:spcPts val="0"/>
              </a:spcAft>
              <a:buClr>
                <a:schemeClr val="dk1"/>
              </a:buClr>
              <a:buSzPts val="3100"/>
              <a:buFont typeface="Calibri"/>
              <a:buChar char="•"/>
            </a:pPr>
            <a:r>
              <a:rPr lang="en-US" sz="3400">
                <a:solidFill>
                  <a:schemeClr val="dk1"/>
                </a:solidFill>
                <a:latin typeface="Calibri"/>
                <a:ea typeface="Calibri"/>
                <a:cs typeface="Calibri"/>
                <a:sym typeface="Calibri"/>
              </a:rPr>
              <a:t>Systemic inflammation, a proposed mechanism mediating the negative consequences associated with CHIP, has been linked to these CHIP driver mutations</a:t>
            </a:r>
            <a:r>
              <a:rPr baseline="30000" lang="en-US" sz="3400">
                <a:solidFill>
                  <a:schemeClr val="dk1"/>
                </a:solidFill>
                <a:latin typeface="Calibri"/>
                <a:ea typeface="Calibri"/>
                <a:cs typeface="Calibri"/>
                <a:sym typeface="Calibri"/>
              </a:rPr>
              <a:t>6,7,8</a:t>
            </a:r>
            <a:r>
              <a:rPr lang="en-US" sz="3400">
                <a:solidFill>
                  <a:schemeClr val="dk1"/>
                </a:solidFill>
                <a:latin typeface="Calibri"/>
                <a:ea typeface="Calibri"/>
                <a:cs typeface="Calibri"/>
                <a:sym typeface="Calibri"/>
              </a:rPr>
              <a:t>.</a:t>
            </a:r>
            <a:endParaRPr sz="3400">
              <a:solidFill>
                <a:schemeClr val="dk1"/>
              </a:solidFill>
              <a:latin typeface="Calibri"/>
              <a:ea typeface="Calibri"/>
              <a:cs typeface="Calibri"/>
              <a:sym typeface="Calibri"/>
            </a:endParaRPr>
          </a:p>
          <a:p>
            <a:pPr indent="-425450" lvl="0" marL="457200" rtl="0" algn="l">
              <a:lnSpc>
                <a:spcPct val="115000"/>
              </a:lnSpc>
              <a:spcBef>
                <a:spcPts val="0"/>
              </a:spcBef>
              <a:spcAft>
                <a:spcPts val="0"/>
              </a:spcAft>
              <a:buClr>
                <a:schemeClr val="dk1"/>
              </a:buClr>
              <a:buSzPts val="3100"/>
              <a:buFont typeface="Calibri"/>
              <a:buChar char="•"/>
            </a:pPr>
            <a:r>
              <a:rPr lang="en-US" sz="3400">
                <a:solidFill>
                  <a:schemeClr val="dk1"/>
                </a:solidFill>
                <a:latin typeface="Calibri"/>
                <a:ea typeface="Calibri"/>
                <a:cs typeface="Calibri"/>
                <a:sym typeface="Calibri"/>
              </a:rPr>
              <a:t>The relationship between CHIP and clinical outcomes among patients with solid tumors, especially breast and non-small cell lung cancer (NSCLC), is in need of further independent validation.</a:t>
            </a:r>
            <a:endParaRPr sz="3400">
              <a:solidFill>
                <a:schemeClr val="dk1"/>
              </a:solidFill>
              <a:latin typeface="Calibri"/>
              <a:ea typeface="Calibri"/>
              <a:cs typeface="Calibri"/>
              <a:sym typeface="Calibri"/>
            </a:endParaRPr>
          </a:p>
          <a:p>
            <a:pPr indent="0" lvl="0" marL="457200" marR="0" rtl="0" algn="l">
              <a:spcBef>
                <a:spcPts val="0"/>
              </a:spcBef>
              <a:spcAft>
                <a:spcPts val="0"/>
              </a:spcAft>
              <a:buNone/>
            </a:pPr>
            <a:r>
              <a:t/>
            </a:r>
            <a:endParaRPr sz="1300"/>
          </a:p>
        </p:txBody>
      </p:sp>
      <p:grpSp>
        <p:nvGrpSpPr>
          <p:cNvPr id="107" name="Google Shape;107;p1"/>
          <p:cNvGrpSpPr/>
          <p:nvPr/>
        </p:nvGrpSpPr>
        <p:grpSpPr>
          <a:xfrm>
            <a:off x="946102" y="15122060"/>
            <a:ext cx="12895429" cy="2901799"/>
            <a:chOff x="946101" y="24961185"/>
            <a:chExt cx="12895429" cy="2901799"/>
          </a:xfrm>
        </p:grpSpPr>
        <p:sp>
          <p:nvSpPr>
            <p:cNvPr id="108" name="Google Shape;108;p1"/>
            <p:cNvSpPr/>
            <p:nvPr/>
          </p:nvSpPr>
          <p:spPr>
            <a:xfrm>
              <a:off x="946102" y="26025313"/>
              <a:ext cx="12895428" cy="1837671"/>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9" name="Google Shape;109;p1"/>
            <p:cNvSpPr txBox="1"/>
            <p:nvPr/>
          </p:nvSpPr>
          <p:spPr>
            <a:xfrm>
              <a:off x="946101" y="24961185"/>
              <a:ext cx="12895428"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lang="en-US" sz="5400" u="none">
                  <a:solidFill>
                    <a:srgbClr val="1E4E79"/>
                  </a:solidFill>
                  <a:latin typeface="Avenir"/>
                  <a:ea typeface="Avenir"/>
                  <a:cs typeface="Avenir"/>
                  <a:sym typeface="Avenir"/>
                </a:rPr>
                <a:t>HYPOTHESIS</a:t>
              </a:r>
              <a:endParaRPr/>
            </a:p>
          </p:txBody>
        </p:sp>
        <p:sp>
          <p:nvSpPr>
            <p:cNvPr id="110" name="Google Shape;110;p1"/>
            <p:cNvSpPr txBox="1"/>
            <p:nvPr/>
          </p:nvSpPr>
          <p:spPr>
            <a:xfrm>
              <a:off x="1072897" y="26054339"/>
              <a:ext cx="12601800" cy="1754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600">
                  <a:latin typeface="Calibri"/>
                  <a:ea typeface="Calibri"/>
                  <a:cs typeface="Calibri"/>
                  <a:sym typeface="Calibri"/>
                </a:rPr>
                <a:t>We hypothesized that breast and NSCLC patients with CHIP would have inferior cancer outcomes, including progression-free survival (PFS) and overall survival (OS), as compared to non-CHIP controls.</a:t>
              </a:r>
              <a:endParaRPr sz="3600">
                <a:solidFill>
                  <a:schemeClr val="dk1"/>
                </a:solidFill>
                <a:latin typeface="Calibri"/>
                <a:ea typeface="Calibri"/>
                <a:cs typeface="Calibri"/>
                <a:sym typeface="Calibri"/>
              </a:endParaRPr>
            </a:p>
          </p:txBody>
        </p:sp>
      </p:grpSp>
      <p:sp>
        <p:nvSpPr>
          <p:cNvPr id="111" name="Google Shape;111;p1"/>
          <p:cNvSpPr/>
          <p:nvPr/>
        </p:nvSpPr>
        <p:spPr>
          <a:xfrm>
            <a:off x="14572230" y="5621061"/>
            <a:ext cx="22059900" cy="22242000"/>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Font typeface="Arial"/>
              <a:buNone/>
            </a:pPr>
            <a:r>
              <a:t/>
            </a:r>
            <a:endParaRPr sz="1800">
              <a:solidFill>
                <a:schemeClr val="lt1"/>
              </a:solidFill>
              <a:latin typeface="Calibri"/>
              <a:ea typeface="Calibri"/>
              <a:cs typeface="Calibri"/>
              <a:sym typeface="Calibri"/>
            </a:endParaRPr>
          </a:p>
        </p:txBody>
      </p:sp>
      <p:sp>
        <p:nvSpPr>
          <p:cNvPr id="112" name="Google Shape;112;p1"/>
          <p:cNvSpPr/>
          <p:nvPr/>
        </p:nvSpPr>
        <p:spPr>
          <a:xfrm>
            <a:off x="37360790" y="5631447"/>
            <a:ext cx="12897467" cy="7871031"/>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3" name="Google Shape;113;p1"/>
          <p:cNvSpPr txBox="1"/>
          <p:nvPr/>
        </p:nvSpPr>
        <p:spPr>
          <a:xfrm>
            <a:off x="37454504" y="5715660"/>
            <a:ext cx="12518100" cy="7779300"/>
          </a:xfrm>
          <a:prstGeom prst="rect">
            <a:avLst/>
          </a:prstGeom>
          <a:noFill/>
          <a:ln>
            <a:noFill/>
          </a:ln>
        </p:spPr>
        <p:txBody>
          <a:bodyPr anchorCtr="0" anchor="t" bIns="45700" lIns="91425" spcFirstLastPara="1" rIns="91425" wrap="square" tIns="45700">
            <a:spAutoFit/>
          </a:bodyPr>
          <a:lstStyle/>
          <a:p>
            <a:pPr indent="-365760" lvl="0" marL="365760" marR="0" rtl="0" algn="l">
              <a:spcBef>
                <a:spcPts val="0"/>
              </a:spcBef>
              <a:spcAft>
                <a:spcPts val="0"/>
              </a:spcAft>
              <a:buClr>
                <a:schemeClr val="dk1"/>
              </a:buClr>
              <a:buSzPts val="3800"/>
              <a:buFont typeface="Arial"/>
              <a:buChar char="•"/>
            </a:pPr>
            <a:r>
              <a:rPr lang="en-US" sz="3500">
                <a:solidFill>
                  <a:schemeClr val="dk1"/>
                </a:solidFill>
                <a:latin typeface="Calibri"/>
                <a:ea typeface="Calibri"/>
                <a:cs typeface="Calibri"/>
                <a:sym typeface="Calibri"/>
              </a:rPr>
              <a:t>Although there are multiple studies investigating the link between CHIP and hematological malignancy, there has been little research into the relationship between CHIP and solid tumor outcomes.</a:t>
            </a:r>
            <a:endParaRPr sz="1100"/>
          </a:p>
          <a:p>
            <a:pPr indent="-469900" lvl="0" marL="457200" rtl="0" algn="l">
              <a:lnSpc>
                <a:spcPct val="115000"/>
              </a:lnSpc>
              <a:spcBef>
                <a:spcPts val="0"/>
              </a:spcBef>
              <a:spcAft>
                <a:spcPts val="0"/>
              </a:spcAft>
              <a:buClr>
                <a:schemeClr val="dk1"/>
              </a:buClr>
              <a:buSzPts val="3800"/>
              <a:buChar char="•"/>
            </a:pPr>
            <a:r>
              <a:rPr lang="en-US" sz="3500">
                <a:solidFill>
                  <a:schemeClr val="dk1"/>
                </a:solidFill>
                <a:latin typeface="Calibri"/>
                <a:ea typeface="Calibri"/>
                <a:cs typeface="Calibri"/>
                <a:sym typeface="Calibri"/>
              </a:rPr>
              <a:t>In our single institution, retrospective study, we observed a trend towards inferior PFS and OS outcomes for NSCLC patients with CHIP compared to non-CHIP controls.</a:t>
            </a:r>
            <a:endParaRPr sz="3500">
              <a:solidFill>
                <a:schemeClr val="dk1"/>
              </a:solidFill>
              <a:latin typeface="Calibri"/>
              <a:ea typeface="Calibri"/>
              <a:cs typeface="Calibri"/>
              <a:sym typeface="Calibri"/>
            </a:endParaRPr>
          </a:p>
          <a:p>
            <a:pPr indent="-469900" lvl="0" marL="457200" rtl="0" algn="l">
              <a:lnSpc>
                <a:spcPct val="115000"/>
              </a:lnSpc>
              <a:spcBef>
                <a:spcPts val="0"/>
              </a:spcBef>
              <a:spcAft>
                <a:spcPts val="0"/>
              </a:spcAft>
              <a:buClr>
                <a:schemeClr val="dk1"/>
              </a:buClr>
              <a:buSzPts val="3800"/>
              <a:buChar char="•"/>
            </a:pPr>
            <a:r>
              <a:rPr lang="en-US" sz="3500">
                <a:solidFill>
                  <a:schemeClr val="dk1"/>
                </a:solidFill>
                <a:latin typeface="Calibri"/>
                <a:ea typeface="Calibri"/>
                <a:cs typeface="Calibri"/>
                <a:sym typeface="Calibri"/>
              </a:rPr>
              <a:t>In contrast, breast cancer patients with CHIP were observed to have favorable PFS and OS outcomes, as compared to those with CHIP, although this was not statistically significant.</a:t>
            </a:r>
            <a:endParaRPr sz="3500">
              <a:solidFill>
                <a:schemeClr val="dk1"/>
              </a:solidFill>
              <a:latin typeface="Calibri"/>
              <a:ea typeface="Calibri"/>
              <a:cs typeface="Calibri"/>
              <a:sym typeface="Calibri"/>
            </a:endParaRPr>
          </a:p>
          <a:p>
            <a:pPr indent="-365760" lvl="0" marL="365760" marR="0" rtl="0" algn="l">
              <a:spcBef>
                <a:spcPts val="0"/>
              </a:spcBef>
              <a:spcAft>
                <a:spcPts val="0"/>
              </a:spcAft>
              <a:buClr>
                <a:schemeClr val="dk1"/>
              </a:buClr>
              <a:buSzPts val="3800"/>
              <a:buFont typeface="Arial"/>
              <a:buChar char="•"/>
            </a:pPr>
            <a:r>
              <a:rPr lang="en-US" sz="3500">
                <a:solidFill>
                  <a:schemeClr val="dk1"/>
                </a:solidFill>
                <a:latin typeface="Calibri"/>
                <a:ea typeface="Calibri"/>
                <a:cs typeface="Calibri"/>
                <a:sym typeface="Calibri"/>
              </a:rPr>
              <a:t>The relationship between CHIP and clinical cancer outcomes is not the same across solid tumor type, and further research is indicated to identify the mechanisms underlying these differences.</a:t>
            </a:r>
            <a:endParaRPr sz="1100"/>
          </a:p>
        </p:txBody>
      </p:sp>
      <p:sp>
        <p:nvSpPr>
          <p:cNvPr id="114" name="Google Shape;114;p1"/>
          <p:cNvSpPr txBox="1"/>
          <p:nvPr/>
        </p:nvSpPr>
        <p:spPr>
          <a:xfrm>
            <a:off x="14666137" y="5260550"/>
            <a:ext cx="21872100" cy="5887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sz="3600">
              <a:solidFill>
                <a:schemeClr val="dk1"/>
              </a:solidFill>
              <a:latin typeface="Calibri"/>
              <a:ea typeface="Calibri"/>
              <a:cs typeface="Calibri"/>
              <a:sym typeface="Calibri"/>
            </a:endParaRPr>
          </a:p>
          <a:p>
            <a:pPr indent="-361950" lvl="0" marL="457200" rtl="0" algn="l">
              <a:lnSpc>
                <a:spcPct val="115000"/>
              </a:lnSpc>
              <a:spcBef>
                <a:spcPts val="0"/>
              </a:spcBef>
              <a:spcAft>
                <a:spcPts val="0"/>
              </a:spcAft>
              <a:buClr>
                <a:schemeClr val="dk1"/>
              </a:buClr>
              <a:buSzPts val="2100"/>
              <a:buFont typeface="Calibri"/>
              <a:buChar char="●"/>
            </a:pPr>
            <a:r>
              <a:rPr lang="en-US" sz="3000">
                <a:solidFill>
                  <a:schemeClr val="dk1"/>
                </a:solidFill>
                <a:latin typeface="Calibri"/>
                <a:ea typeface="Calibri"/>
                <a:cs typeface="Calibri"/>
                <a:sym typeface="Calibri"/>
              </a:rPr>
              <a:t>Overall, 60 NSCLC patients were included (n=9 patients with CHIP ; n=51 patients without CHIP) and 14 breast cancer patients were included (n=5 patients with CHIP; n=9 patients without CHIP). </a:t>
            </a:r>
            <a:endParaRPr sz="3000">
              <a:solidFill>
                <a:schemeClr val="dk1"/>
              </a:solidFill>
              <a:latin typeface="Calibri"/>
              <a:ea typeface="Calibri"/>
              <a:cs typeface="Calibri"/>
              <a:sym typeface="Calibri"/>
            </a:endParaRPr>
          </a:p>
          <a:p>
            <a:pPr indent="-361950" lvl="0" marL="457200" rtl="0" algn="l">
              <a:lnSpc>
                <a:spcPct val="115000"/>
              </a:lnSpc>
              <a:spcBef>
                <a:spcPts val="0"/>
              </a:spcBef>
              <a:spcAft>
                <a:spcPts val="0"/>
              </a:spcAft>
              <a:buClr>
                <a:schemeClr val="dk1"/>
              </a:buClr>
              <a:buSzPts val="2100"/>
              <a:buFont typeface="Calibri"/>
              <a:buChar char="●"/>
            </a:pPr>
            <a:r>
              <a:rPr lang="en-US" sz="3000">
                <a:solidFill>
                  <a:schemeClr val="dk1"/>
                </a:solidFill>
                <a:latin typeface="Calibri"/>
                <a:ea typeface="Calibri"/>
                <a:cs typeface="Calibri"/>
                <a:sym typeface="Calibri"/>
              </a:rPr>
              <a:t>Among patients with NSCLC, patients with CHIP demonstrated reduced progression-free survival (PFS mean = 294 days) compared to non-CHIP patients (PFS mean = 568 days); this difference was not found to be statistically significant (p=0.2581). Among patients with NSCLC, patients with CHIP also demonstrated reduced overall survival (OS mean = 529 days) when compared to patients without CHIP (OS mean = 860 days); this difference was not found to be statistically significant (p=0.4229)</a:t>
            </a:r>
            <a:endParaRPr sz="3000">
              <a:solidFill>
                <a:schemeClr val="dk1"/>
              </a:solidFill>
              <a:latin typeface="Calibri"/>
              <a:ea typeface="Calibri"/>
              <a:cs typeface="Calibri"/>
              <a:sym typeface="Calibri"/>
            </a:endParaRPr>
          </a:p>
          <a:p>
            <a:pPr indent="-361950" lvl="0" marL="457200" rtl="0" algn="l">
              <a:lnSpc>
                <a:spcPct val="115000"/>
              </a:lnSpc>
              <a:spcBef>
                <a:spcPts val="0"/>
              </a:spcBef>
              <a:spcAft>
                <a:spcPts val="0"/>
              </a:spcAft>
              <a:buClr>
                <a:schemeClr val="dk1"/>
              </a:buClr>
              <a:buSzPts val="2100"/>
              <a:buFont typeface="Calibri"/>
              <a:buChar char="●"/>
            </a:pPr>
            <a:r>
              <a:rPr lang="en-US" sz="3000">
                <a:solidFill>
                  <a:schemeClr val="dk1"/>
                </a:solidFill>
                <a:latin typeface="Calibri"/>
                <a:ea typeface="Calibri"/>
                <a:cs typeface="Calibri"/>
                <a:sym typeface="Calibri"/>
              </a:rPr>
              <a:t>For the breast cancer cohort, patients with CHIP demonstrated increased progression-free survival (PFS mean = 2488 days) compared to non-CHIP patients (PFS mean = 2151 days); this difference was not found to be statistically significant (p=0.7077). For the breast cancer cohort, patients with CHIP demonstrated slightly improved overall survival (OS mean = 3884 days) when compared to patients without CHIP (OS mean = 3275 days); this difference was not found to be statistically significant (p=0.5890).</a:t>
            </a:r>
            <a:endParaRPr sz="3700">
              <a:solidFill>
                <a:schemeClr val="dk1"/>
              </a:solidFill>
              <a:latin typeface="Calibri"/>
              <a:ea typeface="Calibri"/>
              <a:cs typeface="Calibri"/>
              <a:sym typeface="Calibri"/>
            </a:endParaRPr>
          </a:p>
        </p:txBody>
      </p:sp>
      <p:sp>
        <p:nvSpPr>
          <p:cNvPr id="115" name="Google Shape;115;p1"/>
          <p:cNvSpPr txBox="1"/>
          <p:nvPr/>
        </p:nvSpPr>
        <p:spPr>
          <a:xfrm>
            <a:off x="45719999" y="22321383"/>
            <a:ext cx="4538258"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lang="en-US" sz="5400" u="none">
                <a:solidFill>
                  <a:srgbClr val="1E4E79"/>
                </a:solidFill>
                <a:latin typeface="Avenir"/>
                <a:ea typeface="Avenir"/>
                <a:cs typeface="Avenir"/>
                <a:sym typeface="Avenir"/>
              </a:rPr>
              <a:t>REFERENCES</a:t>
            </a:r>
            <a:endParaRPr/>
          </a:p>
        </p:txBody>
      </p:sp>
      <p:sp>
        <p:nvSpPr>
          <p:cNvPr id="116" name="Google Shape;116;p1"/>
          <p:cNvSpPr txBox="1"/>
          <p:nvPr/>
        </p:nvSpPr>
        <p:spPr>
          <a:xfrm>
            <a:off x="37362829" y="14063711"/>
            <a:ext cx="12895426"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lang="en-US" sz="5400" u="none">
                <a:solidFill>
                  <a:srgbClr val="1E4E79"/>
                </a:solidFill>
                <a:latin typeface="Avenir"/>
                <a:ea typeface="Avenir"/>
                <a:cs typeface="Avenir"/>
                <a:sym typeface="Avenir"/>
              </a:rPr>
              <a:t>LIMITATIONS</a:t>
            </a:r>
            <a:endParaRPr/>
          </a:p>
        </p:txBody>
      </p:sp>
      <p:sp>
        <p:nvSpPr>
          <p:cNvPr id="117" name="Google Shape;117;p1"/>
          <p:cNvSpPr/>
          <p:nvPr/>
        </p:nvSpPr>
        <p:spPr>
          <a:xfrm>
            <a:off x="37362829" y="15199317"/>
            <a:ext cx="12895426" cy="2742285"/>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1"/>
          <p:cNvSpPr/>
          <p:nvPr/>
        </p:nvSpPr>
        <p:spPr>
          <a:xfrm>
            <a:off x="37360800" y="19591476"/>
            <a:ext cx="12897300" cy="2546100"/>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9" name="Google Shape;119;p1"/>
          <p:cNvSpPr txBox="1"/>
          <p:nvPr/>
        </p:nvSpPr>
        <p:spPr>
          <a:xfrm>
            <a:off x="37362825" y="14857775"/>
            <a:ext cx="12897600" cy="2862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3000">
              <a:solidFill>
                <a:schemeClr val="dk1"/>
              </a:solidFill>
              <a:latin typeface="Calibri"/>
              <a:ea typeface="Calibri"/>
              <a:cs typeface="Calibri"/>
              <a:sym typeface="Calibri"/>
            </a:endParaRPr>
          </a:p>
          <a:p>
            <a:pPr indent="-368300" lvl="0" marL="457200" rtl="0" algn="l">
              <a:spcBef>
                <a:spcPts val="0"/>
              </a:spcBef>
              <a:spcAft>
                <a:spcPts val="0"/>
              </a:spcAft>
              <a:buClr>
                <a:schemeClr val="dk1"/>
              </a:buClr>
              <a:buSzPts val="2200"/>
              <a:buFont typeface="Calibri"/>
              <a:buChar char="•"/>
            </a:pPr>
            <a:r>
              <a:rPr lang="en-US" sz="3000">
                <a:solidFill>
                  <a:schemeClr val="dk1"/>
                </a:solidFill>
                <a:latin typeface="Calibri"/>
                <a:ea typeface="Calibri"/>
                <a:cs typeface="Calibri"/>
                <a:sym typeface="Calibri"/>
              </a:rPr>
              <a:t>Small sample size limits the statistical power of this study (total n = 74).</a:t>
            </a:r>
            <a:endParaRPr sz="3000">
              <a:solidFill>
                <a:schemeClr val="dk1"/>
              </a:solidFill>
              <a:latin typeface="Calibri"/>
              <a:ea typeface="Calibri"/>
              <a:cs typeface="Calibri"/>
              <a:sym typeface="Calibri"/>
            </a:endParaRPr>
          </a:p>
          <a:p>
            <a:pPr indent="-368300" lvl="0" marL="457200" rtl="0" algn="l">
              <a:spcBef>
                <a:spcPts val="0"/>
              </a:spcBef>
              <a:spcAft>
                <a:spcPts val="0"/>
              </a:spcAft>
              <a:buClr>
                <a:schemeClr val="dk1"/>
              </a:buClr>
              <a:buSzPts val="2200"/>
              <a:buFont typeface="Calibri"/>
              <a:buChar char="•"/>
            </a:pPr>
            <a:r>
              <a:rPr lang="en-US" sz="3000">
                <a:solidFill>
                  <a:schemeClr val="dk1"/>
                </a:solidFill>
                <a:latin typeface="Calibri"/>
                <a:ea typeface="Calibri"/>
                <a:cs typeface="Calibri"/>
                <a:sym typeface="Calibri"/>
              </a:rPr>
              <a:t>Patients from this study were limited to a single hospital system, Vanderbilt University Medical Center. </a:t>
            </a:r>
            <a:endParaRPr sz="3000">
              <a:solidFill>
                <a:schemeClr val="dk1"/>
              </a:solidFill>
              <a:latin typeface="Calibri"/>
              <a:ea typeface="Calibri"/>
              <a:cs typeface="Calibri"/>
              <a:sym typeface="Calibri"/>
            </a:endParaRPr>
          </a:p>
          <a:p>
            <a:pPr indent="-368300" lvl="0" marL="457200" rtl="0" algn="l">
              <a:spcBef>
                <a:spcPts val="0"/>
              </a:spcBef>
              <a:spcAft>
                <a:spcPts val="0"/>
              </a:spcAft>
              <a:buClr>
                <a:schemeClr val="dk1"/>
              </a:buClr>
              <a:buSzPts val="2200"/>
              <a:buFont typeface="Calibri"/>
              <a:buChar char="•"/>
            </a:pPr>
            <a:r>
              <a:rPr lang="en-US" sz="3000">
                <a:solidFill>
                  <a:schemeClr val="dk1"/>
                </a:solidFill>
                <a:latin typeface="Calibri"/>
                <a:ea typeface="Calibri"/>
                <a:cs typeface="Calibri"/>
                <a:sym typeface="Calibri"/>
              </a:rPr>
              <a:t>CHIP sequencing through Tempus Labs, Inc. did not detail the driver mutations of variant allele fractions characterizing the patient’s clonal hematopoiesis.</a:t>
            </a:r>
            <a:endParaRPr sz="3000">
              <a:solidFill>
                <a:schemeClr val="dk1"/>
              </a:solidFill>
              <a:latin typeface="Calibri"/>
              <a:ea typeface="Calibri"/>
              <a:cs typeface="Calibri"/>
              <a:sym typeface="Calibri"/>
            </a:endParaRPr>
          </a:p>
        </p:txBody>
      </p:sp>
      <p:sp>
        <p:nvSpPr>
          <p:cNvPr id="120" name="Google Shape;120;p1"/>
          <p:cNvSpPr txBox="1"/>
          <p:nvPr/>
        </p:nvSpPr>
        <p:spPr>
          <a:xfrm>
            <a:off x="37515189" y="19674266"/>
            <a:ext cx="12895500" cy="2401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000">
                <a:solidFill>
                  <a:schemeClr val="dk1"/>
                </a:solidFill>
                <a:latin typeface="Calibri"/>
                <a:ea typeface="Calibri"/>
                <a:cs typeface="Calibri"/>
                <a:sym typeface="Calibri"/>
              </a:rPr>
              <a:t>The </a:t>
            </a:r>
            <a:r>
              <a:rPr lang="en-US" sz="3000">
                <a:solidFill>
                  <a:schemeClr val="dk1"/>
                </a:solidFill>
                <a:latin typeface="Calibri"/>
                <a:ea typeface="Calibri"/>
                <a:cs typeface="Calibri"/>
                <a:sym typeface="Calibri"/>
              </a:rPr>
              <a:t>impact of </a:t>
            </a:r>
            <a:r>
              <a:rPr lang="en-US" sz="3000">
                <a:solidFill>
                  <a:schemeClr val="dk1"/>
                </a:solidFill>
                <a:latin typeface="Calibri"/>
                <a:ea typeface="Calibri"/>
                <a:cs typeface="Calibri"/>
                <a:sym typeface="Calibri"/>
              </a:rPr>
              <a:t>clonal hematopoiesis of indeterminate potential (CHIP) on solid tumor outcomes remains unclear. This study suggests that the influence of CHIP on clinical cancer outcomes likely varies across tumor histology and site. This retrospective chart review study serves as a starting point for further study into the influence of CHIP across diverse solid tumor types.</a:t>
            </a:r>
            <a:endParaRPr sz="1300"/>
          </a:p>
        </p:txBody>
      </p:sp>
      <p:pic>
        <p:nvPicPr>
          <p:cNvPr descr="Academic Medical Center | Master of Public Health | Vanderbilt University" id="121" name="Google Shape;121;p1"/>
          <p:cNvPicPr preferRelativeResize="0"/>
          <p:nvPr/>
        </p:nvPicPr>
        <p:blipFill rotWithShape="1">
          <a:blip r:embed="rId4">
            <a:alphaModFix/>
          </a:blip>
          <a:srcRect b="0" l="0" r="0" t="0"/>
          <a:stretch/>
        </p:blipFill>
        <p:spPr>
          <a:xfrm>
            <a:off x="45802352" y="376824"/>
            <a:ext cx="3243739" cy="3243739"/>
          </a:xfrm>
          <a:prstGeom prst="rect">
            <a:avLst/>
          </a:prstGeom>
          <a:noFill/>
          <a:ln>
            <a:noFill/>
          </a:ln>
        </p:spPr>
      </p:pic>
      <p:grpSp>
        <p:nvGrpSpPr>
          <p:cNvPr id="122" name="Google Shape;122;p1"/>
          <p:cNvGrpSpPr/>
          <p:nvPr/>
        </p:nvGrpSpPr>
        <p:grpSpPr>
          <a:xfrm>
            <a:off x="998615" y="18692424"/>
            <a:ext cx="12895428" cy="9158086"/>
            <a:chOff x="946102" y="15103985"/>
            <a:chExt cx="12895428" cy="9158086"/>
          </a:xfrm>
        </p:grpSpPr>
        <p:sp>
          <p:nvSpPr>
            <p:cNvPr id="123" name="Google Shape;123;p1"/>
            <p:cNvSpPr/>
            <p:nvPr/>
          </p:nvSpPr>
          <p:spPr>
            <a:xfrm>
              <a:off x="946102" y="16189959"/>
              <a:ext cx="12895428" cy="8072112"/>
            </a:xfrm>
            <a:prstGeom prst="rect">
              <a:avLst/>
            </a:prstGeom>
            <a:solidFill>
              <a:srgbClr val="ECF3F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1"/>
            <p:cNvSpPr txBox="1"/>
            <p:nvPr/>
          </p:nvSpPr>
          <p:spPr>
            <a:xfrm>
              <a:off x="946102" y="15103985"/>
              <a:ext cx="12895428" cy="947629"/>
            </a:xfrm>
            <a:prstGeom prst="rect">
              <a:avLst/>
            </a:prstGeom>
            <a:solidFill>
              <a:srgbClr val="BBD6EE"/>
            </a:solidFill>
            <a:ln>
              <a:noFill/>
            </a:ln>
          </p:spPr>
          <p:txBody>
            <a:bodyPr anchorCtr="0" anchor="t" bIns="57750" lIns="115500" spcFirstLastPara="1" rIns="115500" wrap="square" tIns="57750">
              <a:spAutoFit/>
            </a:bodyPr>
            <a:lstStyle/>
            <a:p>
              <a:pPr indent="0" lvl="0" marL="0" marR="0" rtl="0" algn="ctr">
                <a:spcBef>
                  <a:spcPts val="0"/>
                </a:spcBef>
                <a:spcAft>
                  <a:spcPts val="0"/>
                </a:spcAft>
                <a:buNone/>
              </a:pPr>
              <a:r>
                <a:rPr b="0" lang="en-US" sz="5400" u="none">
                  <a:solidFill>
                    <a:srgbClr val="1E4E79"/>
                  </a:solidFill>
                  <a:latin typeface="Avenir"/>
                  <a:ea typeface="Avenir"/>
                  <a:cs typeface="Avenir"/>
                  <a:sym typeface="Avenir"/>
                </a:rPr>
                <a:t>METHODS</a:t>
              </a:r>
              <a:endParaRPr/>
            </a:p>
          </p:txBody>
        </p:sp>
        <p:sp>
          <p:nvSpPr>
            <p:cNvPr id="125" name="Google Shape;125;p1"/>
            <p:cNvSpPr txBox="1"/>
            <p:nvPr/>
          </p:nvSpPr>
          <p:spPr>
            <a:xfrm>
              <a:off x="2754680" y="16243891"/>
              <a:ext cx="11054100" cy="7742400"/>
            </a:xfrm>
            <a:prstGeom prst="rect">
              <a:avLst/>
            </a:prstGeom>
            <a:noFill/>
            <a:ln>
              <a:noFill/>
            </a:ln>
          </p:spPr>
          <p:txBody>
            <a:bodyPr anchorCtr="0" anchor="t" bIns="45700" lIns="91425" spcFirstLastPara="1" rIns="91425" wrap="square" tIns="45700">
              <a:spAutoFit/>
            </a:bodyPr>
            <a:lstStyle/>
            <a:p>
              <a:pPr indent="-450850" lvl="0" marL="457200" rtl="0" algn="l">
                <a:lnSpc>
                  <a:spcPct val="115000"/>
                </a:lnSpc>
                <a:spcBef>
                  <a:spcPts val="0"/>
                </a:spcBef>
                <a:spcAft>
                  <a:spcPts val="0"/>
                </a:spcAft>
                <a:buClr>
                  <a:schemeClr val="dk1"/>
                </a:buClr>
                <a:buSzPts val="3500"/>
                <a:buChar char="•"/>
              </a:pPr>
              <a:r>
                <a:rPr lang="en-US" sz="3500">
                  <a:solidFill>
                    <a:schemeClr val="dk1"/>
                  </a:solidFill>
                  <a:latin typeface="Calibri"/>
                  <a:ea typeface="Calibri"/>
                  <a:cs typeface="Calibri"/>
                  <a:sym typeface="Calibri"/>
                </a:rPr>
                <a:t>We partnered with Tempus Labs to analyze cfDNA sequencing data from patients with breast cancer or NSCLC for the presence of CHIP.</a:t>
              </a:r>
              <a:endParaRPr sz="3500">
                <a:solidFill>
                  <a:schemeClr val="dk1"/>
                </a:solidFill>
                <a:latin typeface="Calibri"/>
                <a:ea typeface="Calibri"/>
                <a:cs typeface="Calibri"/>
                <a:sym typeface="Calibri"/>
              </a:endParaRPr>
            </a:p>
            <a:p>
              <a:pPr indent="-450850" lvl="0" marL="457200" rtl="0" algn="l">
                <a:lnSpc>
                  <a:spcPct val="115000"/>
                </a:lnSpc>
                <a:spcBef>
                  <a:spcPts val="0"/>
                </a:spcBef>
                <a:spcAft>
                  <a:spcPts val="0"/>
                </a:spcAft>
                <a:buClr>
                  <a:schemeClr val="dk1"/>
                </a:buClr>
                <a:buSzPts val="3500"/>
                <a:buChar char="•"/>
              </a:pPr>
              <a:r>
                <a:rPr lang="en-US" sz="3500">
                  <a:solidFill>
                    <a:schemeClr val="dk1"/>
                  </a:solidFill>
                  <a:latin typeface="Calibri"/>
                  <a:ea typeface="Calibri"/>
                  <a:cs typeface="Calibri"/>
                  <a:sym typeface="Calibri"/>
                </a:rPr>
                <a:t>This sequencing data is derived from the Tempus xF ® cfDNA assay, which detects genomic alterations circulating in a patient’s peripheral blood, including single nucleotide variants (SNVs)/insertions and deletions (indels) in 105 genes, copy number gains (CNGs) in 6 genes, as well as microsatellite instability status.</a:t>
              </a:r>
              <a:endParaRPr sz="3500">
                <a:solidFill>
                  <a:schemeClr val="dk1"/>
                </a:solidFill>
                <a:latin typeface="Calibri"/>
                <a:ea typeface="Calibri"/>
                <a:cs typeface="Calibri"/>
                <a:sym typeface="Calibri"/>
              </a:endParaRPr>
            </a:p>
            <a:p>
              <a:pPr indent="-450850" lvl="0" marL="457200" rtl="0" algn="l">
                <a:lnSpc>
                  <a:spcPct val="115000"/>
                </a:lnSpc>
                <a:spcBef>
                  <a:spcPts val="0"/>
                </a:spcBef>
                <a:spcAft>
                  <a:spcPts val="0"/>
                </a:spcAft>
                <a:buClr>
                  <a:schemeClr val="dk1"/>
                </a:buClr>
                <a:buSzPts val="3500"/>
                <a:buChar char="•"/>
              </a:pPr>
              <a:r>
                <a:rPr lang="en-US" sz="3500">
                  <a:solidFill>
                    <a:schemeClr val="dk1"/>
                  </a:solidFill>
                  <a:latin typeface="Calibri"/>
                  <a:ea typeface="Calibri"/>
                  <a:cs typeface="Calibri"/>
                  <a:sym typeface="Calibri"/>
                </a:rPr>
                <a:t>Clinical outcomes for breast and NSCLC patients were analyzed through retrospective chart review under institutional review board approved protocol #211701. </a:t>
              </a:r>
              <a:endParaRPr sz="1300"/>
            </a:p>
            <a:p>
              <a:pPr indent="0" lvl="0" marL="0" marR="0" rtl="0" algn="l">
                <a:spcBef>
                  <a:spcPts val="0"/>
                </a:spcBef>
                <a:spcAft>
                  <a:spcPts val="0"/>
                </a:spcAft>
                <a:buNone/>
              </a:pPr>
              <a:r>
                <a:t/>
              </a:r>
              <a:endParaRPr/>
            </a:p>
          </p:txBody>
        </p:sp>
        <p:pic>
          <p:nvPicPr>
            <p:cNvPr id="126" name="Google Shape;126;p1"/>
            <p:cNvPicPr preferRelativeResize="0"/>
            <p:nvPr/>
          </p:nvPicPr>
          <p:blipFill rotWithShape="1">
            <a:blip r:embed="rId5">
              <a:alphaModFix/>
            </a:blip>
            <a:srcRect b="19581" l="0" r="0" t="0"/>
            <a:stretch/>
          </p:blipFill>
          <p:spPr>
            <a:xfrm>
              <a:off x="1234712" y="20081237"/>
              <a:ext cx="1735254" cy="1395450"/>
            </a:xfrm>
            <a:prstGeom prst="rect">
              <a:avLst/>
            </a:prstGeom>
            <a:noFill/>
            <a:ln>
              <a:noFill/>
            </a:ln>
          </p:spPr>
        </p:pic>
        <p:pic>
          <p:nvPicPr>
            <p:cNvPr descr="Office worker Icon 3123855" id="127" name="Google Shape;127;p1"/>
            <p:cNvPicPr preferRelativeResize="0"/>
            <p:nvPr/>
          </p:nvPicPr>
          <p:blipFill rotWithShape="1">
            <a:blip r:embed="rId6">
              <a:alphaModFix/>
            </a:blip>
            <a:srcRect b="13866" l="0" r="0" t="0"/>
            <a:stretch/>
          </p:blipFill>
          <p:spPr>
            <a:xfrm>
              <a:off x="1212497" y="21995528"/>
              <a:ext cx="1519121" cy="1308477"/>
            </a:xfrm>
            <a:prstGeom prst="rect">
              <a:avLst/>
            </a:prstGeom>
            <a:noFill/>
            <a:ln>
              <a:noFill/>
            </a:ln>
          </p:spPr>
        </p:pic>
      </p:grpSp>
      <p:graphicFrame>
        <p:nvGraphicFramePr>
          <p:cNvPr id="128" name="Google Shape;128;p1"/>
          <p:cNvGraphicFramePr/>
          <p:nvPr/>
        </p:nvGraphicFramePr>
        <p:xfrm>
          <a:off x="15171488" y="17941588"/>
          <a:ext cx="3000000" cy="3000000"/>
        </p:xfrm>
        <a:graphic>
          <a:graphicData uri="http://schemas.openxmlformats.org/drawingml/2006/table">
            <a:tbl>
              <a:tblPr>
                <a:noFill/>
                <a:tableStyleId>{10EC0CDF-DB77-4722-8E25-1C3EB66A6E31}</a:tableStyleId>
              </a:tblPr>
              <a:tblGrid>
                <a:gridCol w="6938025"/>
                <a:gridCol w="6938025"/>
                <a:gridCol w="6938025"/>
              </a:tblGrid>
              <a:tr h="4716300">
                <a:tc>
                  <a:txBody>
                    <a:bodyPr/>
                    <a:lstStyle/>
                    <a:p>
                      <a:pPr indent="0" lvl="0" marL="0" rtl="0" algn="l">
                        <a:lnSpc>
                          <a:spcPct val="115000"/>
                        </a:lnSpc>
                        <a:spcBef>
                          <a:spcPts val="0"/>
                        </a:spcBef>
                        <a:spcAft>
                          <a:spcPts val="0"/>
                        </a:spcAft>
                        <a:buClr>
                          <a:schemeClr val="dk1"/>
                        </a:buClr>
                        <a:buSzPts val="1100"/>
                        <a:buFont typeface="Arial"/>
                        <a:buNone/>
                      </a:pPr>
                      <a:r>
                        <a:rPr b="1" lang="en-US" sz="3400">
                          <a:solidFill>
                            <a:schemeClr val="dk1"/>
                          </a:solidFill>
                          <a:latin typeface="Times New Roman"/>
                          <a:ea typeface="Times New Roman"/>
                          <a:cs typeface="Times New Roman"/>
                          <a:sym typeface="Times New Roman"/>
                        </a:rPr>
                        <a:t>Figure 1</a:t>
                      </a:r>
                      <a:r>
                        <a:rPr b="1" lang="en-US" sz="3400">
                          <a:solidFill>
                            <a:schemeClr val="dk1"/>
                          </a:solidFill>
                          <a:latin typeface="Times New Roman"/>
                          <a:ea typeface="Times New Roman"/>
                          <a:cs typeface="Times New Roman"/>
                          <a:sym typeface="Times New Roman"/>
                        </a:rPr>
                        <a:t>.</a:t>
                      </a:r>
                      <a:r>
                        <a:rPr lang="en-US" sz="3400">
                          <a:solidFill>
                            <a:schemeClr val="dk1"/>
                          </a:solidFill>
                          <a:latin typeface="Times New Roman"/>
                          <a:ea typeface="Times New Roman"/>
                          <a:cs typeface="Times New Roman"/>
                          <a:sym typeface="Times New Roman"/>
                        </a:rPr>
                        <a:t> Lung Cohort – PFS</a:t>
                      </a:r>
                      <a:endParaRPr sz="34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3400"/>
                    </a:p>
                  </a:txBody>
                  <a:tcPr marT="91425" marB="91425" marR="91425" marL="91425">
                    <a:solidFill>
                      <a:schemeClr val="lt1"/>
                    </a:solidFill>
                  </a:tcPr>
                </a:tc>
                <a:tc>
                  <a:txBody>
                    <a:bodyPr/>
                    <a:lstStyle/>
                    <a:p>
                      <a:pPr indent="0" lvl="0" marL="0" rtl="0" algn="l">
                        <a:lnSpc>
                          <a:spcPct val="115000"/>
                        </a:lnSpc>
                        <a:spcBef>
                          <a:spcPts val="0"/>
                        </a:spcBef>
                        <a:spcAft>
                          <a:spcPts val="0"/>
                        </a:spcAft>
                        <a:buClr>
                          <a:schemeClr val="dk1"/>
                        </a:buClr>
                        <a:buSzPts val="1100"/>
                        <a:buFont typeface="Arial"/>
                        <a:buNone/>
                      </a:pPr>
                      <a:r>
                        <a:rPr b="1" lang="en-US" sz="3400">
                          <a:solidFill>
                            <a:schemeClr val="dk1"/>
                          </a:solidFill>
                          <a:latin typeface="Times New Roman"/>
                          <a:ea typeface="Times New Roman"/>
                          <a:cs typeface="Times New Roman"/>
                          <a:sym typeface="Times New Roman"/>
                        </a:rPr>
                        <a:t>Figure 3</a:t>
                      </a:r>
                      <a:r>
                        <a:rPr b="1" lang="en-US" sz="3400">
                          <a:solidFill>
                            <a:schemeClr val="dk1"/>
                          </a:solidFill>
                          <a:latin typeface="Times New Roman"/>
                          <a:ea typeface="Times New Roman"/>
                          <a:cs typeface="Times New Roman"/>
                          <a:sym typeface="Times New Roman"/>
                        </a:rPr>
                        <a:t>.</a:t>
                      </a:r>
                      <a:r>
                        <a:rPr lang="en-US" sz="3400">
                          <a:solidFill>
                            <a:schemeClr val="dk1"/>
                          </a:solidFill>
                          <a:latin typeface="Times New Roman"/>
                          <a:ea typeface="Times New Roman"/>
                          <a:cs typeface="Times New Roman"/>
                          <a:sym typeface="Times New Roman"/>
                        </a:rPr>
                        <a:t> Breast Cohort – PFS</a:t>
                      </a:r>
                      <a:endParaRPr sz="3400"/>
                    </a:p>
                  </a:txBody>
                  <a:tcPr marT="91425" marB="91425" marR="91425" marL="91425">
                    <a:solidFill>
                      <a:schemeClr val="lt1"/>
                    </a:solidFill>
                  </a:tcPr>
                </a:tc>
                <a:tc>
                  <a:txBody>
                    <a:bodyPr/>
                    <a:lstStyle/>
                    <a:p>
                      <a:pPr indent="0" lvl="0" marL="0" rtl="0" algn="l">
                        <a:lnSpc>
                          <a:spcPct val="115000"/>
                        </a:lnSpc>
                        <a:spcBef>
                          <a:spcPts val="0"/>
                        </a:spcBef>
                        <a:spcAft>
                          <a:spcPts val="0"/>
                        </a:spcAft>
                        <a:buClr>
                          <a:schemeClr val="dk1"/>
                        </a:buClr>
                        <a:buSzPts val="1100"/>
                        <a:buFont typeface="Arial"/>
                        <a:buNone/>
                      </a:pPr>
                      <a:r>
                        <a:rPr b="1" lang="en-US" sz="3400">
                          <a:solidFill>
                            <a:schemeClr val="dk1"/>
                          </a:solidFill>
                          <a:latin typeface="Times New Roman"/>
                          <a:ea typeface="Times New Roman"/>
                          <a:cs typeface="Times New Roman"/>
                          <a:sym typeface="Times New Roman"/>
                        </a:rPr>
                        <a:t>Figure 5</a:t>
                      </a:r>
                      <a:r>
                        <a:rPr b="1" lang="en-US" sz="3400">
                          <a:solidFill>
                            <a:schemeClr val="dk1"/>
                          </a:solidFill>
                          <a:latin typeface="Times New Roman"/>
                          <a:ea typeface="Times New Roman"/>
                          <a:cs typeface="Times New Roman"/>
                          <a:sym typeface="Times New Roman"/>
                        </a:rPr>
                        <a:t>.</a:t>
                      </a:r>
                      <a:r>
                        <a:rPr lang="en-US" sz="3400">
                          <a:solidFill>
                            <a:schemeClr val="dk1"/>
                          </a:solidFill>
                          <a:latin typeface="Times New Roman"/>
                          <a:ea typeface="Times New Roman"/>
                          <a:cs typeface="Times New Roman"/>
                          <a:sym typeface="Times New Roman"/>
                        </a:rPr>
                        <a:t> Total Cohort – PFS</a:t>
                      </a:r>
                      <a:endParaRPr sz="3400"/>
                    </a:p>
                  </a:txBody>
                  <a:tcPr marT="91425" marB="91425" marR="91425" marL="91425">
                    <a:solidFill>
                      <a:schemeClr val="lt1"/>
                    </a:solidFill>
                  </a:tcPr>
                </a:tc>
              </a:tr>
              <a:tr h="4716300">
                <a:tc>
                  <a:txBody>
                    <a:bodyPr/>
                    <a:lstStyle/>
                    <a:p>
                      <a:pPr indent="0" lvl="0" marL="0" rtl="0" algn="l">
                        <a:lnSpc>
                          <a:spcPct val="115000"/>
                        </a:lnSpc>
                        <a:spcBef>
                          <a:spcPts val="0"/>
                        </a:spcBef>
                        <a:spcAft>
                          <a:spcPts val="0"/>
                        </a:spcAft>
                        <a:buClr>
                          <a:schemeClr val="dk1"/>
                        </a:buClr>
                        <a:buSzPts val="1100"/>
                        <a:buFont typeface="Arial"/>
                        <a:buNone/>
                      </a:pPr>
                      <a:r>
                        <a:rPr b="1" lang="en-US" sz="3400">
                          <a:solidFill>
                            <a:schemeClr val="dk1"/>
                          </a:solidFill>
                          <a:latin typeface="Times New Roman"/>
                          <a:ea typeface="Times New Roman"/>
                          <a:cs typeface="Times New Roman"/>
                          <a:sym typeface="Times New Roman"/>
                        </a:rPr>
                        <a:t>Figure 2</a:t>
                      </a:r>
                      <a:r>
                        <a:rPr b="1" lang="en-US" sz="3400">
                          <a:solidFill>
                            <a:schemeClr val="dk1"/>
                          </a:solidFill>
                          <a:latin typeface="Times New Roman"/>
                          <a:ea typeface="Times New Roman"/>
                          <a:cs typeface="Times New Roman"/>
                          <a:sym typeface="Times New Roman"/>
                        </a:rPr>
                        <a:t>.</a:t>
                      </a:r>
                      <a:r>
                        <a:rPr lang="en-US" sz="3400">
                          <a:solidFill>
                            <a:schemeClr val="dk1"/>
                          </a:solidFill>
                          <a:latin typeface="Times New Roman"/>
                          <a:ea typeface="Times New Roman"/>
                          <a:cs typeface="Times New Roman"/>
                          <a:sym typeface="Times New Roman"/>
                        </a:rPr>
                        <a:t> Lung Cohort – OS</a:t>
                      </a:r>
                      <a:endParaRPr sz="3400"/>
                    </a:p>
                  </a:txBody>
                  <a:tcPr marT="91425" marB="91425" marR="91425" marL="91425">
                    <a:solidFill>
                      <a:schemeClr val="lt1"/>
                    </a:solidFill>
                  </a:tcPr>
                </a:tc>
                <a:tc>
                  <a:txBody>
                    <a:bodyPr/>
                    <a:lstStyle/>
                    <a:p>
                      <a:pPr indent="0" lvl="0" marL="0" rtl="0" algn="l">
                        <a:lnSpc>
                          <a:spcPct val="115000"/>
                        </a:lnSpc>
                        <a:spcBef>
                          <a:spcPts val="0"/>
                        </a:spcBef>
                        <a:spcAft>
                          <a:spcPts val="0"/>
                        </a:spcAft>
                        <a:buClr>
                          <a:schemeClr val="dk1"/>
                        </a:buClr>
                        <a:buSzPts val="1100"/>
                        <a:buFont typeface="Arial"/>
                        <a:buNone/>
                      </a:pPr>
                      <a:r>
                        <a:rPr b="1" lang="en-US" sz="3400">
                          <a:solidFill>
                            <a:schemeClr val="dk1"/>
                          </a:solidFill>
                          <a:latin typeface="Times New Roman"/>
                          <a:ea typeface="Times New Roman"/>
                          <a:cs typeface="Times New Roman"/>
                          <a:sym typeface="Times New Roman"/>
                        </a:rPr>
                        <a:t>Figure 4</a:t>
                      </a:r>
                      <a:r>
                        <a:rPr b="1" lang="en-US" sz="3400">
                          <a:solidFill>
                            <a:schemeClr val="dk1"/>
                          </a:solidFill>
                          <a:latin typeface="Times New Roman"/>
                          <a:ea typeface="Times New Roman"/>
                          <a:cs typeface="Times New Roman"/>
                          <a:sym typeface="Times New Roman"/>
                        </a:rPr>
                        <a:t>.</a:t>
                      </a:r>
                      <a:r>
                        <a:rPr lang="en-US" sz="3400">
                          <a:solidFill>
                            <a:schemeClr val="dk1"/>
                          </a:solidFill>
                          <a:latin typeface="Times New Roman"/>
                          <a:ea typeface="Times New Roman"/>
                          <a:cs typeface="Times New Roman"/>
                          <a:sym typeface="Times New Roman"/>
                        </a:rPr>
                        <a:t> Breast Cohort – OS</a:t>
                      </a:r>
                      <a:endParaRPr sz="3400">
                        <a:solidFill>
                          <a:schemeClr val="dk1"/>
                        </a:solidFill>
                      </a:endParaRPr>
                    </a:p>
                    <a:p>
                      <a:pPr indent="0" lvl="0" marL="0" rtl="0" algn="l">
                        <a:spcBef>
                          <a:spcPts val="0"/>
                        </a:spcBef>
                        <a:spcAft>
                          <a:spcPts val="0"/>
                        </a:spcAft>
                        <a:buNone/>
                      </a:pPr>
                      <a:r>
                        <a:t/>
                      </a:r>
                      <a:endParaRPr sz="3400"/>
                    </a:p>
                  </a:txBody>
                  <a:tcPr marT="91425" marB="91425" marR="91425" marL="91425">
                    <a:solidFill>
                      <a:schemeClr val="lt1"/>
                    </a:solidFill>
                  </a:tcPr>
                </a:tc>
                <a:tc>
                  <a:txBody>
                    <a:bodyPr/>
                    <a:lstStyle/>
                    <a:p>
                      <a:pPr indent="0" lvl="0" marL="0" rtl="0" algn="l">
                        <a:lnSpc>
                          <a:spcPct val="115000"/>
                        </a:lnSpc>
                        <a:spcBef>
                          <a:spcPts val="0"/>
                        </a:spcBef>
                        <a:spcAft>
                          <a:spcPts val="0"/>
                        </a:spcAft>
                        <a:buClr>
                          <a:schemeClr val="dk1"/>
                        </a:buClr>
                        <a:buSzPts val="1100"/>
                        <a:buFont typeface="Arial"/>
                        <a:buNone/>
                      </a:pPr>
                      <a:r>
                        <a:rPr b="1" lang="en-US" sz="3400">
                          <a:solidFill>
                            <a:schemeClr val="dk1"/>
                          </a:solidFill>
                          <a:latin typeface="Times New Roman"/>
                          <a:ea typeface="Times New Roman"/>
                          <a:cs typeface="Times New Roman"/>
                          <a:sym typeface="Times New Roman"/>
                        </a:rPr>
                        <a:t>Figure 6</a:t>
                      </a:r>
                      <a:r>
                        <a:rPr b="1" lang="en-US" sz="3400">
                          <a:solidFill>
                            <a:schemeClr val="dk1"/>
                          </a:solidFill>
                          <a:latin typeface="Times New Roman"/>
                          <a:ea typeface="Times New Roman"/>
                          <a:cs typeface="Times New Roman"/>
                          <a:sym typeface="Times New Roman"/>
                        </a:rPr>
                        <a:t>.</a:t>
                      </a:r>
                      <a:r>
                        <a:rPr lang="en-US" sz="3400">
                          <a:solidFill>
                            <a:schemeClr val="dk1"/>
                          </a:solidFill>
                          <a:latin typeface="Times New Roman"/>
                          <a:ea typeface="Times New Roman"/>
                          <a:cs typeface="Times New Roman"/>
                          <a:sym typeface="Times New Roman"/>
                        </a:rPr>
                        <a:t> Total Cohort – OS</a:t>
                      </a:r>
                      <a:endParaRPr sz="3400"/>
                    </a:p>
                  </a:txBody>
                  <a:tcPr marT="91425" marB="91425" marR="91425" marL="91425">
                    <a:solidFill>
                      <a:schemeClr val="lt1"/>
                    </a:solidFill>
                  </a:tcPr>
                </a:tc>
              </a:tr>
            </a:tbl>
          </a:graphicData>
        </a:graphic>
      </p:graphicFrame>
      <p:graphicFrame>
        <p:nvGraphicFramePr>
          <p:cNvPr id="129" name="Google Shape;129;p1"/>
          <p:cNvGraphicFramePr/>
          <p:nvPr/>
        </p:nvGraphicFramePr>
        <p:xfrm>
          <a:off x="15171475" y="11794775"/>
          <a:ext cx="3000000" cy="3000000"/>
        </p:xfrm>
        <a:graphic>
          <a:graphicData uri="http://schemas.openxmlformats.org/drawingml/2006/table">
            <a:tbl>
              <a:tblPr>
                <a:noFill/>
                <a:tableStyleId>{10EC0CDF-DB77-4722-8E25-1C3EB66A6E31}</a:tableStyleId>
              </a:tblPr>
              <a:tblGrid>
                <a:gridCol w="3427525"/>
                <a:gridCol w="3427525"/>
                <a:gridCol w="3427525"/>
              </a:tblGrid>
              <a:tr h="1054025">
                <a:tc gridSpan="2">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                                    </a:t>
                      </a:r>
                      <a:r>
                        <a:rPr lang="en-US" sz="3000">
                          <a:latin typeface="Times New Roman"/>
                          <a:ea typeface="Times New Roman"/>
                          <a:cs typeface="Times New Roman"/>
                          <a:sym typeface="Times New Roman"/>
                        </a:rPr>
                        <a:t>CHIP+</a:t>
                      </a:r>
                      <a:endParaRPr sz="3000">
                        <a:latin typeface="Times New Roman"/>
                        <a:ea typeface="Times New Roman"/>
                        <a:cs typeface="Times New Roman"/>
                        <a:sym typeface="Times New Roman"/>
                      </a:endParaRPr>
                    </a:p>
                    <a:p>
                      <a:pPr indent="0" lvl="0" marL="0" rtl="0" algn="ctr">
                        <a:spcBef>
                          <a:spcPts val="0"/>
                        </a:spcBef>
                        <a:spcAft>
                          <a:spcPts val="0"/>
                        </a:spcAft>
                        <a:buNone/>
                      </a:pPr>
                      <a:r>
                        <a:rPr lang="en-US" sz="3000">
                          <a:latin typeface="Times New Roman"/>
                          <a:ea typeface="Times New Roman"/>
                          <a:cs typeface="Times New Roman"/>
                          <a:sym typeface="Times New Roman"/>
                        </a:rPr>
                        <a:t>                                    (n=13)</a:t>
                      </a:r>
                      <a:endParaRPr sz="3000">
                        <a:latin typeface="Times New Roman"/>
                        <a:ea typeface="Times New Roman"/>
                        <a:cs typeface="Times New Roman"/>
                        <a:sym typeface="Times New Roman"/>
                      </a:endParaRPr>
                    </a:p>
                  </a:txBody>
                  <a:tcPr marT="91425" marB="91425" marR="91425" marL="91425">
                    <a:solidFill>
                      <a:schemeClr val="lt1"/>
                    </a:solidFill>
                  </a:tcPr>
                </a:tc>
                <a:tc hMerge="1"/>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CHIP-</a:t>
                      </a:r>
                      <a:endParaRPr sz="3000">
                        <a:latin typeface="Times New Roman"/>
                        <a:ea typeface="Times New Roman"/>
                        <a:cs typeface="Times New Roman"/>
                        <a:sym typeface="Times New Roman"/>
                      </a:endParaRPr>
                    </a:p>
                    <a:p>
                      <a:pPr indent="0" lvl="0" marL="0" rtl="0" algn="ctr">
                        <a:spcBef>
                          <a:spcPts val="0"/>
                        </a:spcBef>
                        <a:spcAft>
                          <a:spcPts val="0"/>
                        </a:spcAft>
                        <a:buNone/>
                      </a:pPr>
                      <a:r>
                        <a:rPr lang="en-US" sz="3000">
                          <a:latin typeface="Times New Roman"/>
                          <a:ea typeface="Times New Roman"/>
                          <a:cs typeface="Times New Roman"/>
                          <a:sym typeface="Times New Roman"/>
                        </a:rPr>
                        <a:t>(n=50)</a:t>
                      </a:r>
                      <a:endParaRPr sz="3000">
                        <a:latin typeface="Times New Roman"/>
                        <a:ea typeface="Times New Roman"/>
                        <a:cs typeface="Times New Roman"/>
                        <a:sym typeface="Times New Roman"/>
                      </a:endParaRPr>
                    </a:p>
                  </a:txBody>
                  <a:tcPr marT="91425" marB="91425" marR="91425" marL="91425">
                    <a:solidFill>
                      <a:schemeClr val="lt1"/>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Minimum</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155</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27</a:t>
                      </a:r>
                      <a:endParaRPr sz="3000">
                        <a:latin typeface="Times New Roman"/>
                        <a:ea typeface="Times New Roman"/>
                        <a:cs typeface="Times New Roman"/>
                        <a:sym typeface="Times New Roman"/>
                      </a:endParaRPr>
                    </a:p>
                  </a:txBody>
                  <a:tcPr marT="91425" marB="91425" marR="91425" marL="91425">
                    <a:solidFill>
                      <a:srgbClr val="F3F3F3"/>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Quartile 1 (Q1)</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245</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199</a:t>
                      </a:r>
                      <a:endParaRPr sz="3000">
                        <a:latin typeface="Times New Roman"/>
                        <a:ea typeface="Times New Roman"/>
                        <a:cs typeface="Times New Roman"/>
                        <a:sym typeface="Times New Roman"/>
                      </a:endParaRPr>
                    </a:p>
                  </a:txBody>
                  <a:tcPr marT="91425" marB="91425" marR="91425" marL="91425">
                    <a:solidFill>
                      <a:schemeClr val="lt1"/>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Median</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417</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391</a:t>
                      </a:r>
                      <a:endParaRPr sz="3000">
                        <a:latin typeface="Times New Roman"/>
                        <a:ea typeface="Times New Roman"/>
                        <a:cs typeface="Times New Roman"/>
                        <a:sym typeface="Times New Roman"/>
                      </a:endParaRPr>
                    </a:p>
                  </a:txBody>
                  <a:tcPr marT="91425" marB="91425" marR="91425" marL="91425">
                    <a:solidFill>
                      <a:srgbClr val="F3F3F3"/>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Quartile 3 (Q3)</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1874</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889</a:t>
                      </a:r>
                      <a:endParaRPr sz="3000">
                        <a:latin typeface="Times New Roman"/>
                        <a:ea typeface="Times New Roman"/>
                        <a:cs typeface="Times New Roman"/>
                        <a:sym typeface="Times New Roman"/>
                      </a:endParaRPr>
                    </a:p>
                  </a:txBody>
                  <a:tcPr marT="91425" marB="91425" marR="91425" marL="91425">
                    <a:solidFill>
                      <a:schemeClr val="lt1"/>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Maximum</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3609</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5344</a:t>
                      </a:r>
                      <a:endParaRPr sz="3000">
                        <a:latin typeface="Times New Roman"/>
                        <a:ea typeface="Times New Roman"/>
                        <a:cs typeface="Times New Roman"/>
                        <a:sym typeface="Times New Roman"/>
                      </a:endParaRPr>
                    </a:p>
                  </a:txBody>
                  <a:tcPr marT="91425" marB="91425" marR="91425" marL="91425">
                    <a:solidFill>
                      <a:srgbClr val="F3F3F3"/>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Mean</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1138</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796</a:t>
                      </a:r>
                      <a:endParaRPr sz="3000">
                        <a:latin typeface="Times New Roman"/>
                        <a:ea typeface="Times New Roman"/>
                        <a:cs typeface="Times New Roman"/>
                        <a:sym typeface="Times New Roman"/>
                      </a:endParaRPr>
                    </a:p>
                  </a:txBody>
                  <a:tcPr marT="91425" marB="91425" marR="91425" marL="91425">
                    <a:solidFill>
                      <a:schemeClr val="lt1"/>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Range</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3454</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5317</a:t>
                      </a:r>
                      <a:endParaRPr sz="3000">
                        <a:latin typeface="Times New Roman"/>
                        <a:ea typeface="Times New Roman"/>
                        <a:cs typeface="Times New Roman"/>
                        <a:sym typeface="Times New Roman"/>
                      </a:endParaRPr>
                    </a:p>
                  </a:txBody>
                  <a:tcPr marT="91425" marB="91425" marR="91425" marL="91425">
                    <a:solidFill>
                      <a:srgbClr val="F3F3F3"/>
                    </a:solidFill>
                  </a:tcPr>
                </a:tc>
              </a:tr>
            </a:tbl>
          </a:graphicData>
        </a:graphic>
      </p:graphicFrame>
      <p:sp>
        <p:nvSpPr>
          <p:cNvPr id="130" name="Google Shape;130;p1"/>
          <p:cNvSpPr txBox="1"/>
          <p:nvPr/>
        </p:nvSpPr>
        <p:spPr>
          <a:xfrm>
            <a:off x="15095275" y="11156863"/>
            <a:ext cx="11756700" cy="878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b="1" lang="en-US" sz="2700">
                <a:solidFill>
                  <a:schemeClr val="dk1"/>
                </a:solidFill>
                <a:latin typeface="Times New Roman"/>
                <a:ea typeface="Times New Roman"/>
                <a:cs typeface="Times New Roman"/>
                <a:sym typeface="Times New Roman"/>
              </a:rPr>
              <a:t>Table 1.</a:t>
            </a:r>
            <a:r>
              <a:rPr lang="en-US" sz="2700">
                <a:solidFill>
                  <a:schemeClr val="dk1"/>
                </a:solidFill>
                <a:latin typeface="Times New Roman"/>
                <a:ea typeface="Times New Roman"/>
                <a:cs typeface="Times New Roman"/>
                <a:sym typeface="Times New Roman"/>
              </a:rPr>
              <a:t> Breast &amp; Lung Cancer Cohort – Progression Free Survival (PFS)</a:t>
            </a:r>
            <a:endParaRPr sz="27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latin typeface="Calibri"/>
              <a:ea typeface="Calibri"/>
              <a:cs typeface="Calibri"/>
              <a:sym typeface="Calibri"/>
            </a:endParaRPr>
          </a:p>
        </p:txBody>
      </p:sp>
      <p:graphicFrame>
        <p:nvGraphicFramePr>
          <p:cNvPr id="131" name="Google Shape;131;p1"/>
          <p:cNvGraphicFramePr/>
          <p:nvPr/>
        </p:nvGraphicFramePr>
        <p:xfrm>
          <a:off x="25703000" y="11794775"/>
          <a:ext cx="3000000" cy="3000000"/>
        </p:xfrm>
        <a:graphic>
          <a:graphicData uri="http://schemas.openxmlformats.org/drawingml/2006/table">
            <a:tbl>
              <a:tblPr>
                <a:noFill/>
                <a:tableStyleId>{10EC0CDF-DB77-4722-8E25-1C3EB66A6E31}</a:tableStyleId>
              </a:tblPr>
              <a:tblGrid>
                <a:gridCol w="3427525"/>
                <a:gridCol w="3427525"/>
                <a:gridCol w="3427525"/>
              </a:tblGrid>
              <a:tr h="1054025">
                <a:tc gridSpan="2">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                                    CHIP+</a:t>
                      </a:r>
                      <a:endParaRPr sz="3000">
                        <a:latin typeface="Times New Roman"/>
                        <a:ea typeface="Times New Roman"/>
                        <a:cs typeface="Times New Roman"/>
                        <a:sym typeface="Times New Roman"/>
                      </a:endParaRPr>
                    </a:p>
                    <a:p>
                      <a:pPr indent="0" lvl="0" marL="0" rtl="0" algn="ctr">
                        <a:spcBef>
                          <a:spcPts val="0"/>
                        </a:spcBef>
                        <a:spcAft>
                          <a:spcPts val="0"/>
                        </a:spcAft>
                        <a:buNone/>
                      </a:pPr>
                      <a:r>
                        <a:rPr lang="en-US" sz="3000">
                          <a:latin typeface="Times New Roman"/>
                          <a:ea typeface="Times New Roman"/>
                          <a:cs typeface="Times New Roman"/>
                          <a:sym typeface="Times New Roman"/>
                        </a:rPr>
                        <a:t>                                    (n=13)</a:t>
                      </a:r>
                      <a:endParaRPr sz="3000">
                        <a:latin typeface="Times New Roman"/>
                        <a:ea typeface="Times New Roman"/>
                        <a:cs typeface="Times New Roman"/>
                        <a:sym typeface="Times New Roman"/>
                      </a:endParaRPr>
                    </a:p>
                  </a:txBody>
                  <a:tcPr marT="91425" marB="91425" marR="91425" marL="91425">
                    <a:solidFill>
                      <a:schemeClr val="lt1"/>
                    </a:solidFill>
                  </a:tcPr>
                </a:tc>
                <a:tc hMerge="1"/>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CHIP-</a:t>
                      </a:r>
                      <a:endParaRPr sz="3000">
                        <a:latin typeface="Times New Roman"/>
                        <a:ea typeface="Times New Roman"/>
                        <a:cs typeface="Times New Roman"/>
                        <a:sym typeface="Times New Roman"/>
                      </a:endParaRPr>
                    </a:p>
                    <a:p>
                      <a:pPr indent="0" lvl="0" marL="0" rtl="0" algn="ctr">
                        <a:spcBef>
                          <a:spcPts val="0"/>
                        </a:spcBef>
                        <a:spcAft>
                          <a:spcPts val="0"/>
                        </a:spcAft>
                        <a:buNone/>
                      </a:pPr>
                      <a:r>
                        <a:rPr lang="en-US" sz="3000">
                          <a:latin typeface="Times New Roman"/>
                          <a:ea typeface="Times New Roman"/>
                          <a:cs typeface="Times New Roman"/>
                          <a:sym typeface="Times New Roman"/>
                        </a:rPr>
                        <a:t>(n=50)</a:t>
                      </a:r>
                      <a:endParaRPr sz="3000">
                        <a:latin typeface="Times New Roman"/>
                        <a:ea typeface="Times New Roman"/>
                        <a:cs typeface="Times New Roman"/>
                        <a:sym typeface="Times New Roman"/>
                      </a:endParaRPr>
                    </a:p>
                  </a:txBody>
                  <a:tcPr marT="91425" marB="91425" marR="91425" marL="91425">
                    <a:solidFill>
                      <a:schemeClr val="lt1"/>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Minimum</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252</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30</a:t>
                      </a:r>
                      <a:endParaRPr sz="3000">
                        <a:latin typeface="Times New Roman"/>
                        <a:ea typeface="Times New Roman"/>
                        <a:cs typeface="Times New Roman"/>
                        <a:sym typeface="Times New Roman"/>
                      </a:endParaRPr>
                    </a:p>
                  </a:txBody>
                  <a:tcPr marT="91425" marB="91425" marR="91425" marL="91425">
                    <a:solidFill>
                      <a:srgbClr val="F3F3F3"/>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Quartile 1 (Q1)</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392</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406</a:t>
                      </a:r>
                      <a:endParaRPr sz="3000">
                        <a:latin typeface="Times New Roman"/>
                        <a:ea typeface="Times New Roman"/>
                        <a:cs typeface="Times New Roman"/>
                        <a:sym typeface="Times New Roman"/>
                      </a:endParaRPr>
                    </a:p>
                  </a:txBody>
                  <a:tcPr marT="91425" marB="91425" marR="91425" marL="91425">
                    <a:solidFill>
                      <a:schemeClr val="lt1"/>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Median</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794</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727</a:t>
                      </a:r>
                      <a:endParaRPr sz="3000">
                        <a:latin typeface="Times New Roman"/>
                        <a:ea typeface="Times New Roman"/>
                        <a:cs typeface="Times New Roman"/>
                        <a:sym typeface="Times New Roman"/>
                      </a:endParaRPr>
                    </a:p>
                  </a:txBody>
                  <a:tcPr marT="91425" marB="91425" marR="91425" marL="91425">
                    <a:solidFill>
                      <a:srgbClr val="F3F3F3"/>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Quartile 3 </a:t>
                      </a:r>
                      <a:r>
                        <a:rPr lang="en-US" sz="3000">
                          <a:latin typeface="Times New Roman"/>
                          <a:ea typeface="Times New Roman"/>
                          <a:cs typeface="Times New Roman"/>
                          <a:sym typeface="Times New Roman"/>
                        </a:rPr>
                        <a:t>(Q3)</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1444</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1435</a:t>
                      </a:r>
                      <a:endParaRPr sz="3000">
                        <a:latin typeface="Times New Roman"/>
                        <a:ea typeface="Times New Roman"/>
                        <a:cs typeface="Times New Roman"/>
                        <a:sym typeface="Times New Roman"/>
                      </a:endParaRPr>
                    </a:p>
                  </a:txBody>
                  <a:tcPr marT="91425" marB="91425" marR="91425" marL="91425">
                    <a:solidFill>
                      <a:schemeClr val="lt1"/>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Maximum</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4565</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7460</a:t>
                      </a:r>
                      <a:endParaRPr sz="3000">
                        <a:latin typeface="Times New Roman"/>
                        <a:ea typeface="Times New Roman"/>
                        <a:cs typeface="Times New Roman"/>
                        <a:sym typeface="Times New Roman"/>
                      </a:endParaRPr>
                    </a:p>
                  </a:txBody>
                  <a:tcPr marT="91425" marB="91425" marR="91425" marL="91425">
                    <a:solidFill>
                      <a:srgbClr val="F3F3F3"/>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Mean</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1819</a:t>
                      </a:r>
                      <a:endParaRPr sz="3000">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1315</a:t>
                      </a:r>
                      <a:endParaRPr sz="3000">
                        <a:latin typeface="Times New Roman"/>
                        <a:ea typeface="Times New Roman"/>
                        <a:cs typeface="Times New Roman"/>
                        <a:sym typeface="Times New Roman"/>
                      </a:endParaRPr>
                    </a:p>
                  </a:txBody>
                  <a:tcPr marT="91425" marB="91425" marR="91425" marL="91425">
                    <a:solidFill>
                      <a:schemeClr val="lt1"/>
                    </a:solidFill>
                  </a:tcPr>
                </a:tc>
              </a:tr>
              <a:tr h="614825">
                <a:tc>
                  <a:txBody>
                    <a:bodyPr/>
                    <a:lstStyle/>
                    <a:p>
                      <a:pPr indent="0" lvl="0" marL="0" rtl="0" algn="r">
                        <a:spcBef>
                          <a:spcPts val="0"/>
                        </a:spcBef>
                        <a:spcAft>
                          <a:spcPts val="0"/>
                        </a:spcAft>
                        <a:buNone/>
                      </a:pPr>
                      <a:r>
                        <a:rPr lang="en-US" sz="3000">
                          <a:latin typeface="Times New Roman"/>
                          <a:ea typeface="Times New Roman"/>
                          <a:cs typeface="Times New Roman"/>
                          <a:sym typeface="Times New Roman"/>
                        </a:rPr>
                        <a:t>Range</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4313</a:t>
                      </a:r>
                      <a:endParaRPr sz="3000">
                        <a:latin typeface="Times New Roman"/>
                        <a:ea typeface="Times New Roman"/>
                        <a:cs typeface="Times New Roman"/>
                        <a:sym typeface="Times New Roman"/>
                      </a:endParaRPr>
                    </a:p>
                  </a:txBody>
                  <a:tcPr marT="91425" marB="91425" marR="91425" marL="91425">
                    <a:solidFill>
                      <a:srgbClr val="F3F3F3"/>
                    </a:solidFill>
                  </a:tcPr>
                </a:tc>
                <a:tc>
                  <a:txBody>
                    <a:bodyPr/>
                    <a:lstStyle/>
                    <a:p>
                      <a:pPr indent="0" lvl="0" marL="0" rtl="0" algn="ctr">
                        <a:spcBef>
                          <a:spcPts val="0"/>
                        </a:spcBef>
                        <a:spcAft>
                          <a:spcPts val="0"/>
                        </a:spcAft>
                        <a:buNone/>
                      </a:pPr>
                      <a:r>
                        <a:rPr lang="en-US" sz="3000">
                          <a:latin typeface="Times New Roman"/>
                          <a:ea typeface="Times New Roman"/>
                          <a:cs typeface="Times New Roman"/>
                          <a:sym typeface="Times New Roman"/>
                        </a:rPr>
                        <a:t>7430</a:t>
                      </a:r>
                      <a:endParaRPr sz="3000">
                        <a:latin typeface="Times New Roman"/>
                        <a:ea typeface="Times New Roman"/>
                        <a:cs typeface="Times New Roman"/>
                        <a:sym typeface="Times New Roman"/>
                      </a:endParaRPr>
                    </a:p>
                  </a:txBody>
                  <a:tcPr marT="91425" marB="91425" marR="91425" marL="91425">
                    <a:solidFill>
                      <a:srgbClr val="F3F3F3"/>
                    </a:solidFill>
                  </a:tcPr>
                </a:tc>
              </a:tr>
            </a:tbl>
          </a:graphicData>
        </a:graphic>
      </p:graphicFrame>
      <p:sp>
        <p:nvSpPr>
          <p:cNvPr id="132" name="Google Shape;132;p1"/>
          <p:cNvSpPr txBox="1"/>
          <p:nvPr/>
        </p:nvSpPr>
        <p:spPr>
          <a:xfrm>
            <a:off x="25575538" y="11156863"/>
            <a:ext cx="11756700" cy="878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US" sz="2700">
                <a:solidFill>
                  <a:schemeClr val="dk1"/>
                </a:solidFill>
                <a:latin typeface="Times New Roman"/>
                <a:ea typeface="Times New Roman"/>
                <a:cs typeface="Times New Roman"/>
                <a:sym typeface="Times New Roman"/>
              </a:rPr>
              <a:t>Table 2.</a:t>
            </a:r>
            <a:r>
              <a:rPr lang="en-US" sz="2700">
                <a:solidFill>
                  <a:schemeClr val="dk1"/>
                </a:solidFill>
                <a:latin typeface="Times New Roman"/>
                <a:ea typeface="Times New Roman"/>
                <a:cs typeface="Times New Roman"/>
                <a:sym typeface="Times New Roman"/>
              </a:rPr>
              <a:t> Breast &amp; Lung Cancer Cohort – Overall Survival (OS)</a:t>
            </a:r>
            <a:endParaRPr sz="27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latin typeface="Calibri"/>
              <a:ea typeface="Calibri"/>
              <a:cs typeface="Calibri"/>
              <a:sym typeface="Calibri"/>
            </a:endParaRPr>
          </a:p>
        </p:txBody>
      </p:sp>
      <p:pic>
        <p:nvPicPr>
          <p:cNvPr id="133" name="Google Shape;133;p1"/>
          <p:cNvPicPr preferRelativeResize="0"/>
          <p:nvPr/>
        </p:nvPicPr>
        <p:blipFill rotWithShape="1">
          <a:blip r:embed="rId7">
            <a:alphaModFix/>
          </a:blip>
          <a:srcRect b="20451" l="0" r="0" t="0"/>
          <a:stretch/>
        </p:blipFill>
        <p:spPr>
          <a:xfrm>
            <a:off x="46033837" y="23744749"/>
            <a:ext cx="3910579" cy="4032302"/>
          </a:xfrm>
          <a:prstGeom prst="rect">
            <a:avLst/>
          </a:prstGeom>
          <a:noFill/>
          <a:ln>
            <a:noFill/>
          </a:ln>
        </p:spPr>
      </p:pic>
      <p:pic>
        <p:nvPicPr>
          <p:cNvPr id="134" name="Google Shape;134;p1"/>
          <p:cNvPicPr preferRelativeResize="0"/>
          <p:nvPr/>
        </p:nvPicPr>
        <p:blipFill rotWithShape="1">
          <a:blip r:embed="rId8">
            <a:alphaModFix/>
          </a:blip>
          <a:srcRect b="12968" l="10422" r="29851" t="14583"/>
          <a:stretch/>
        </p:blipFill>
        <p:spPr>
          <a:xfrm>
            <a:off x="15351775" y="23621892"/>
            <a:ext cx="6532900" cy="3491559"/>
          </a:xfrm>
          <a:prstGeom prst="rect">
            <a:avLst/>
          </a:prstGeom>
          <a:noFill/>
          <a:ln>
            <a:noFill/>
          </a:ln>
        </p:spPr>
      </p:pic>
      <p:pic>
        <p:nvPicPr>
          <p:cNvPr id="135" name="Google Shape;135;p1"/>
          <p:cNvPicPr preferRelativeResize="0"/>
          <p:nvPr/>
        </p:nvPicPr>
        <p:blipFill>
          <a:blip r:embed="rId9">
            <a:alphaModFix/>
          </a:blip>
          <a:stretch>
            <a:fillRect/>
          </a:stretch>
        </p:blipFill>
        <p:spPr>
          <a:xfrm>
            <a:off x="22341375" y="18692425"/>
            <a:ext cx="6443174" cy="3719549"/>
          </a:xfrm>
          <a:prstGeom prst="rect">
            <a:avLst/>
          </a:prstGeom>
          <a:noFill/>
          <a:ln>
            <a:noFill/>
          </a:ln>
        </p:spPr>
      </p:pic>
      <p:pic>
        <p:nvPicPr>
          <p:cNvPr id="136" name="Google Shape;136;p1"/>
          <p:cNvPicPr preferRelativeResize="0"/>
          <p:nvPr/>
        </p:nvPicPr>
        <p:blipFill rotWithShape="1">
          <a:blip r:embed="rId10">
            <a:alphaModFix/>
          </a:blip>
          <a:srcRect b="6685" l="11914" r="29881" t="26527"/>
          <a:stretch/>
        </p:blipFill>
        <p:spPr>
          <a:xfrm>
            <a:off x="15400100" y="18908505"/>
            <a:ext cx="6532900" cy="3305269"/>
          </a:xfrm>
          <a:prstGeom prst="rect">
            <a:avLst/>
          </a:prstGeom>
          <a:noFill/>
          <a:ln>
            <a:noFill/>
          </a:ln>
        </p:spPr>
      </p:pic>
      <p:pic>
        <p:nvPicPr>
          <p:cNvPr id="137" name="Google Shape;137;p1"/>
          <p:cNvPicPr preferRelativeResize="0"/>
          <p:nvPr/>
        </p:nvPicPr>
        <p:blipFill>
          <a:blip r:embed="rId11">
            <a:alphaModFix/>
          </a:blip>
          <a:stretch>
            <a:fillRect/>
          </a:stretch>
        </p:blipFill>
        <p:spPr>
          <a:xfrm>
            <a:off x="22407700" y="23459379"/>
            <a:ext cx="6443175" cy="3688646"/>
          </a:xfrm>
          <a:prstGeom prst="rect">
            <a:avLst/>
          </a:prstGeom>
          <a:noFill/>
          <a:ln>
            <a:noFill/>
          </a:ln>
        </p:spPr>
      </p:pic>
      <p:pic>
        <p:nvPicPr>
          <p:cNvPr id="138" name="Google Shape;138;p1"/>
          <p:cNvPicPr preferRelativeResize="0"/>
          <p:nvPr/>
        </p:nvPicPr>
        <p:blipFill>
          <a:blip r:embed="rId12">
            <a:alphaModFix/>
          </a:blip>
          <a:stretch>
            <a:fillRect/>
          </a:stretch>
        </p:blipFill>
        <p:spPr>
          <a:xfrm>
            <a:off x="29326275" y="18757407"/>
            <a:ext cx="6214074" cy="3587294"/>
          </a:xfrm>
          <a:prstGeom prst="rect">
            <a:avLst/>
          </a:prstGeom>
          <a:noFill/>
          <a:ln>
            <a:noFill/>
          </a:ln>
        </p:spPr>
      </p:pic>
      <p:pic>
        <p:nvPicPr>
          <p:cNvPr id="139" name="Google Shape;139;p1"/>
          <p:cNvPicPr preferRelativeResize="0"/>
          <p:nvPr/>
        </p:nvPicPr>
        <p:blipFill>
          <a:blip r:embed="rId13">
            <a:alphaModFix/>
          </a:blip>
          <a:stretch>
            <a:fillRect/>
          </a:stretch>
        </p:blipFill>
        <p:spPr>
          <a:xfrm>
            <a:off x="29398925" y="23455674"/>
            <a:ext cx="6214074" cy="3557501"/>
          </a:xfrm>
          <a:prstGeom prst="rect">
            <a:avLst/>
          </a:prstGeom>
          <a:noFill/>
          <a:ln>
            <a:noFill/>
          </a:ln>
        </p:spPr>
      </p:pic>
      <p:pic>
        <p:nvPicPr>
          <p:cNvPr id="140" name="Google Shape;140;p1"/>
          <p:cNvPicPr preferRelativeResize="0"/>
          <p:nvPr/>
        </p:nvPicPr>
        <p:blipFill>
          <a:blip r:embed="rId14">
            <a:alphaModFix/>
          </a:blip>
          <a:stretch>
            <a:fillRect/>
          </a:stretch>
        </p:blipFill>
        <p:spPr>
          <a:xfrm>
            <a:off x="1333500" y="20193362"/>
            <a:ext cx="1395425" cy="1395425"/>
          </a:xfrm>
          <a:prstGeom prst="rect">
            <a:avLst/>
          </a:prstGeom>
          <a:noFill/>
          <a:ln>
            <a:noFill/>
          </a:ln>
        </p:spPr>
      </p:pic>
      <p:pic>
        <p:nvPicPr>
          <p:cNvPr id="141" name="Google Shape;141;p1"/>
          <p:cNvPicPr preferRelativeResize="0"/>
          <p:nvPr/>
        </p:nvPicPr>
        <p:blipFill>
          <a:blip r:embed="rId15">
            <a:alphaModFix/>
          </a:blip>
          <a:stretch>
            <a:fillRect/>
          </a:stretch>
        </p:blipFill>
        <p:spPr>
          <a:xfrm rot="-12">
            <a:off x="1177820" y="21804494"/>
            <a:ext cx="1706781" cy="1706811"/>
          </a:xfrm>
          <a:prstGeom prst="rect">
            <a:avLst/>
          </a:prstGeom>
          <a:noFill/>
          <a:ln>
            <a:noFill/>
          </a:ln>
        </p:spPr>
      </p:pic>
      <p:pic>
        <p:nvPicPr>
          <p:cNvPr id="142" name="Google Shape;142;p1"/>
          <p:cNvPicPr preferRelativeResize="0"/>
          <p:nvPr/>
        </p:nvPicPr>
        <p:blipFill>
          <a:blip r:embed="rId16">
            <a:alphaModFix/>
          </a:blip>
          <a:stretch>
            <a:fillRect/>
          </a:stretch>
        </p:blipFill>
        <p:spPr>
          <a:xfrm>
            <a:off x="20550188" y="18954750"/>
            <a:ext cx="1400175" cy="895350"/>
          </a:xfrm>
          <a:prstGeom prst="rect">
            <a:avLst/>
          </a:prstGeom>
          <a:noFill/>
          <a:ln>
            <a:noFill/>
          </a:ln>
        </p:spPr>
      </p:pic>
      <p:pic>
        <p:nvPicPr>
          <p:cNvPr id="143" name="Google Shape;143;p1"/>
          <p:cNvPicPr preferRelativeResize="0"/>
          <p:nvPr/>
        </p:nvPicPr>
        <p:blipFill>
          <a:blip r:embed="rId16">
            <a:alphaModFix/>
          </a:blip>
          <a:stretch>
            <a:fillRect/>
          </a:stretch>
        </p:blipFill>
        <p:spPr>
          <a:xfrm>
            <a:off x="20535663" y="23678000"/>
            <a:ext cx="1400175" cy="8953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2015-10-14T14:12:48Z</dcterms:created>
  <dc:creator>Groenleer, Brett Lee William</dc:creator>
</cp:coreProperties>
</file>